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86" r:id="rId9"/>
    <p:sldId id="287" r:id="rId10"/>
    <p:sldId id="288" r:id="rId11"/>
    <p:sldId id="290" r:id="rId12"/>
    <p:sldId id="291" r:id="rId13"/>
    <p:sldId id="292" r:id="rId14"/>
    <p:sldId id="267" r:id="rId15"/>
    <p:sldId id="268" r:id="rId16"/>
    <p:sldId id="285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58D"/>
    <a:srgbClr val="808080"/>
    <a:srgbClr val="FCFCFC"/>
    <a:srgbClr val="E8E8E8"/>
    <a:srgbClr val="FFD84B"/>
    <a:srgbClr val="FFFFFF"/>
    <a:srgbClr val="CC3300"/>
    <a:srgbClr val="FFC3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yu qiu" userId="9f9ea5184cac71ad" providerId="LiveId" clId="{439578F5-EAD8-4D68-BD70-28A377D1C9DC}"/>
    <pc:docChg chg="custSel addSld modSld">
      <pc:chgData name="siyu qiu" userId="9f9ea5184cac71ad" providerId="LiveId" clId="{439578F5-EAD8-4D68-BD70-28A377D1C9DC}" dt="2017-12-07T08:42:57.897" v="89" actId="1076"/>
      <pc:docMkLst>
        <pc:docMk/>
      </pc:docMkLst>
      <pc:sldChg chg="addSp delSp modSp">
        <pc:chgData name="siyu qiu" userId="9f9ea5184cac71ad" providerId="LiveId" clId="{439578F5-EAD8-4D68-BD70-28A377D1C9DC}" dt="2017-12-07T08:36:22.837" v="13" actId="1076"/>
        <pc:sldMkLst>
          <pc:docMk/>
          <pc:sldMk cId="0" sldId="262"/>
        </pc:sldMkLst>
        <pc:spChg chg="del">
          <ac:chgData name="siyu qiu" userId="9f9ea5184cac71ad" providerId="LiveId" clId="{439578F5-EAD8-4D68-BD70-28A377D1C9DC}" dt="2017-12-07T08:34:55.666" v="1" actId="478"/>
          <ac:spMkLst>
            <pc:docMk/>
            <pc:sldMk cId="0" sldId="262"/>
            <ac:spMk id="2" creationId="{00000000-0000-0000-0000-000000000000}"/>
          </ac:spMkLst>
        </pc:spChg>
        <pc:spChg chg="mod">
          <ac:chgData name="siyu qiu" userId="9f9ea5184cac71ad" providerId="LiveId" clId="{439578F5-EAD8-4D68-BD70-28A377D1C9DC}" dt="2017-12-07T08:36:03.664" v="8" actId="1076"/>
          <ac:spMkLst>
            <pc:docMk/>
            <pc:sldMk cId="0" sldId="262"/>
            <ac:spMk id="11267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36:22.837" v="13" actId="1076"/>
          <ac:picMkLst>
            <pc:docMk/>
            <pc:sldMk cId="0" sldId="262"/>
            <ac:picMk id="4" creationId="{34566FD8-0E05-4051-91ED-3417795F4E9D}"/>
          </ac:picMkLst>
        </pc:picChg>
      </pc:sldChg>
      <pc:sldChg chg="addSp delSp modSp">
        <pc:chgData name="siyu qiu" userId="9f9ea5184cac71ad" providerId="LiveId" clId="{439578F5-EAD8-4D68-BD70-28A377D1C9DC}" dt="2017-12-07T08:40:24.732" v="50" actId="1076"/>
        <pc:sldMkLst>
          <pc:docMk/>
          <pc:sldMk cId="1837006442" sldId="286"/>
        </pc:sldMkLst>
        <pc:spChg chg="del">
          <ac:chgData name="siyu qiu" userId="9f9ea5184cac71ad" providerId="LiveId" clId="{439578F5-EAD8-4D68-BD70-28A377D1C9DC}" dt="2017-12-07T08:38:27.184" v="32" actId="478"/>
          <ac:spMkLst>
            <pc:docMk/>
            <pc:sldMk cId="1837006442" sldId="286"/>
            <ac:spMk id="5" creationId="{00000000-0000-0000-0000-000000000000}"/>
          </ac:spMkLst>
        </pc:spChg>
        <pc:spChg chg="mod">
          <ac:chgData name="siyu qiu" userId="9f9ea5184cac71ad" providerId="LiveId" clId="{439578F5-EAD8-4D68-BD70-28A377D1C9DC}" dt="2017-12-07T08:39:08.298" v="40" actId="1076"/>
          <ac:spMkLst>
            <pc:docMk/>
            <pc:sldMk cId="1837006442" sldId="286"/>
            <ac:spMk id="11267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40:22.690" v="49" actId="1076"/>
          <ac:picMkLst>
            <pc:docMk/>
            <pc:sldMk cId="1837006442" sldId="286"/>
            <ac:picMk id="3" creationId="{9599605D-665B-4A56-8411-AA0AFD4CDDB6}"/>
          </ac:picMkLst>
        </pc:picChg>
        <pc:picChg chg="add mod">
          <ac:chgData name="siyu qiu" userId="9f9ea5184cac71ad" providerId="LiveId" clId="{439578F5-EAD8-4D68-BD70-28A377D1C9DC}" dt="2017-12-07T08:40:24.732" v="50" actId="1076"/>
          <ac:picMkLst>
            <pc:docMk/>
            <pc:sldMk cId="1837006442" sldId="286"/>
            <ac:picMk id="6" creationId="{AFADA779-C47E-4C37-8769-CBCE78EC2E79}"/>
          </ac:picMkLst>
        </pc:picChg>
      </pc:sldChg>
      <pc:sldChg chg="addSp delSp modSp">
        <pc:chgData name="siyu qiu" userId="9f9ea5184cac71ad" providerId="LiveId" clId="{439578F5-EAD8-4D68-BD70-28A377D1C9DC}" dt="2017-12-07T08:41:18.255" v="70" actId="1076"/>
        <pc:sldMkLst>
          <pc:docMk/>
          <pc:sldMk cId="799790906" sldId="287"/>
        </pc:sldMkLst>
        <pc:spChg chg="del">
          <ac:chgData name="siyu qiu" userId="9f9ea5184cac71ad" providerId="LiveId" clId="{439578F5-EAD8-4D68-BD70-28A377D1C9DC}" dt="2017-12-07T08:40:51.272" v="64" actId="478"/>
          <ac:spMkLst>
            <pc:docMk/>
            <pc:sldMk cId="799790906" sldId="287"/>
            <ac:spMk id="5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41:18.255" v="70" actId="1076"/>
          <ac:picMkLst>
            <pc:docMk/>
            <pc:sldMk cId="799790906" sldId="287"/>
            <ac:picMk id="3" creationId="{65D5E1EC-02FC-41FD-89FC-83D586C7A735}"/>
          </ac:picMkLst>
        </pc:picChg>
      </pc:sldChg>
      <pc:sldChg chg="addSp delSp modSp">
        <pc:chgData name="siyu qiu" userId="9f9ea5184cac71ad" providerId="LiveId" clId="{439578F5-EAD8-4D68-BD70-28A377D1C9DC}" dt="2017-12-07T08:42:12.157" v="79" actId="14100"/>
        <pc:sldMkLst>
          <pc:docMk/>
          <pc:sldMk cId="799790906" sldId="288"/>
        </pc:sldMkLst>
        <pc:spChg chg="del">
          <ac:chgData name="siyu qiu" userId="9f9ea5184cac71ad" providerId="LiveId" clId="{439578F5-EAD8-4D68-BD70-28A377D1C9DC}" dt="2017-12-07T08:41:31.626" v="71" actId="478"/>
          <ac:spMkLst>
            <pc:docMk/>
            <pc:sldMk cId="799790906" sldId="288"/>
            <ac:spMk id="5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42:12.157" v="79" actId="14100"/>
          <ac:picMkLst>
            <pc:docMk/>
            <pc:sldMk cId="799790906" sldId="288"/>
            <ac:picMk id="3" creationId="{C3F4B06C-4965-4282-8BE1-E2FAF5E9F644}"/>
          </ac:picMkLst>
        </pc:picChg>
      </pc:sldChg>
      <pc:sldChg chg="addSp delSp modSp">
        <pc:chgData name="siyu qiu" userId="9f9ea5184cac71ad" providerId="LiveId" clId="{439578F5-EAD8-4D68-BD70-28A377D1C9DC}" dt="2017-12-07T08:42:57.897" v="89" actId="1076"/>
        <pc:sldMkLst>
          <pc:docMk/>
          <pc:sldMk cId="4091164328" sldId="290"/>
        </pc:sldMkLst>
        <pc:spChg chg="del">
          <ac:chgData name="siyu qiu" userId="9f9ea5184cac71ad" providerId="LiveId" clId="{439578F5-EAD8-4D68-BD70-28A377D1C9DC}" dt="2017-12-07T08:42:19.956" v="80" actId="478"/>
          <ac:spMkLst>
            <pc:docMk/>
            <pc:sldMk cId="4091164328" sldId="290"/>
            <ac:spMk id="5" creationId="{00000000-0000-0000-0000-000000000000}"/>
          </ac:spMkLst>
        </pc:spChg>
        <pc:spChg chg="mod">
          <ac:chgData name="siyu qiu" userId="9f9ea5184cac71ad" providerId="LiveId" clId="{439578F5-EAD8-4D68-BD70-28A377D1C9DC}" dt="2017-12-07T08:40:44.742" v="63" actId="1076"/>
          <ac:spMkLst>
            <pc:docMk/>
            <pc:sldMk cId="4091164328" sldId="290"/>
            <ac:spMk id="11267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42:57.897" v="89" actId="1076"/>
          <ac:picMkLst>
            <pc:docMk/>
            <pc:sldMk cId="4091164328" sldId="290"/>
            <ac:picMk id="3" creationId="{DB25DD6F-BE58-45E2-A7D0-1E53B05D46F1}"/>
          </ac:picMkLst>
        </pc:picChg>
      </pc:sldChg>
      <pc:sldChg chg="addSp delSp modSp add">
        <pc:chgData name="siyu qiu" userId="9f9ea5184cac71ad" providerId="LiveId" clId="{439578F5-EAD8-4D68-BD70-28A377D1C9DC}" dt="2017-12-07T08:38:19.384" v="31" actId="1036"/>
        <pc:sldMkLst>
          <pc:docMk/>
          <pc:sldMk cId="2900739325" sldId="293"/>
        </pc:sldMkLst>
        <pc:spChg chg="del">
          <ac:chgData name="siyu qiu" userId="9f9ea5184cac71ad" providerId="LiveId" clId="{439578F5-EAD8-4D68-BD70-28A377D1C9DC}" dt="2017-12-07T08:36:43.428" v="14" actId="478"/>
          <ac:spMkLst>
            <pc:docMk/>
            <pc:sldMk cId="2900739325" sldId="293"/>
            <ac:spMk id="2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37:07.332" v="20" actId="1076"/>
          <ac:picMkLst>
            <pc:docMk/>
            <pc:sldMk cId="2900739325" sldId="293"/>
            <ac:picMk id="4" creationId="{745AF817-347F-4410-9D5B-0D93C86B8361}"/>
          </ac:picMkLst>
        </pc:picChg>
        <pc:picChg chg="add mod">
          <ac:chgData name="siyu qiu" userId="9f9ea5184cac71ad" providerId="LiveId" clId="{439578F5-EAD8-4D68-BD70-28A377D1C9DC}" dt="2017-12-07T08:38:19.384" v="31" actId="1036"/>
          <ac:picMkLst>
            <pc:docMk/>
            <pc:sldMk cId="2900739325" sldId="293"/>
            <ac:picMk id="6" creationId="{45D0EE41-CFF4-4039-898D-14ED6ED4BFC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FB72318-C865-4BB5-9596-2936641111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3241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72318-C865-4BB5-9596-29366411118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6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</p:spPr>
      </p:sp>
      <p:sp>
        <p:nvSpPr>
          <p:cNvPr id="921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Content Layouts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2"/>
          <p:cNvSpPr>
            <a:spLocks/>
          </p:cNvSpPr>
          <p:nvPr/>
        </p:nvSpPr>
        <p:spPr bwMode="auto">
          <a:xfrm>
            <a:off x="0" y="6048375"/>
            <a:ext cx="2762250" cy="809625"/>
          </a:xfrm>
          <a:custGeom>
            <a:avLst/>
            <a:gdLst>
              <a:gd name="T0" fmla="*/ 0 w 1740"/>
              <a:gd name="T1" fmla="*/ 0 h 510"/>
              <a:gd name="T2" fmla="*/ 0 w 1740"/>
              <a:gd name="T3" fmla="*/ 510 h 510"/>
              <a:gd name="T4" fmla="*/ 1740 w 1740"/>
              <a:gd name="T5" fmla="*/ 510 h 510"/>
              <a:gd name="T6" fmla="*/ 1595 w 1740"/>
              <a:gd name="T7" fmla="*/ 30 h 510"/>
              <a:gd name="T8" fmla="*/ 0 w 1740"/>
              <a:gd name="T9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0" h="510">
                <a:moveTo>
                  <a:pt x="0" y="0"/>
                </a:moveTo>
                <a:lnTo>
                  <a:pt x="0" y="510"/>
                </a:lnTo>
                <a:cubicBezTo>
                  <a:pt x="0" y="510"/>
                  <a:pt x="870" y="510"/>
                  <a:pt x="1740" y="510"/>
                </a:cubicBezTo>
                <a:cubicBezTo>
                  <a:pt x="1650" y="258"/>
                  <a:pt x="1595" y="30"/>
                  <a:pt x="1595" y="30"/>
                </a:cubicBezTo>
                <a:cubicBezTo>
                  <a:pt x="798" y="54"/>
                  <a:pt x="0" y="0"/>
                  <a:pt x="0" y="0"/>
                </a:cubicBezTo>
                <a:close/>
              </a:path>
            </a:pathLst>
          </a:cu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" name="Freeform 3"/>
          <p:cNvSpPr>
            <a:spLocks/>
          </p:cNvSpPr>
          <p:nvPr/>
        </p:nvSpPr>
        <p:spPr bwMode="auto">
          <a:xfrm>
            <a:off x="2590800" y="4705350"/>
            <a:ext cx="6400800" cy="2152650"/>
          </a:xfrm>
          <a:custGeom>
            <a:avLst/>
            <a:gdLst>
              <a:gd name="T0" fmla="*/ 1116 w 4032"/>
              <a:gd name="T1" fmla="*/ 0 h 1356"/>
              <a:gd name="T2" fmla="*/ 3840 w 4032"/>
              <a:gd name="T3" fmla="*/ 636 h 1356"/>
              <a:gd name="T4" fmla="*/ 4032 w 4032"/>
              <a:gd name="T5" fmla="*/ 1356 h 1356"/>
              <a:gd name="T6" fmla="*/ 288 w 4032"/>
              <a:gd name="T7" fmla="*/ 1356 h 1356"/>
              <a:gd name="T8" fmla="*/ 0 w 4032"/>
              <a:gd name="T9" fmla="*/ 828 h 1356"/>
              <a:gd name="T10" fmla="*/ 1116 w 4032"/>
              <a:gd name="T11" fmla="*/ 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32" h="1356">
                <a:moveTo>
                  <a:pt x="1116" y="0"/>
                </a:moveTo>
                <a:cubicBezTo>
                  <a:pt x="2370" y="1254"/>
                  <a:pt x="3840" y="636"/>
                  <a:pt x="3840" y="636"/>
                </a:cubicBezTo>
                <a:cubicBezTo>
                  <a:pt x="4032" y="966"/>
                  <a:pt x="4032" y="1356"/>
                  <a:pt x="4032" y="1356"/>
                </a:cubicBezTo>
                <a:cubicBezTo>
                  <a:pt x="4032" y="1356"/>
                  <a:pt x="2160" y="1356"/>
                  <a:pt x="288" y="1356"/>
                </a:cubicBezTo>
                <a:cubicBezTo>
                  <a:pt x="120" y="1140"/>
                  <a:pt x="0" y="828"/>
                  <a:pt x="0" y="828"/>
                </a:cubicBezTo>
                <a:lnTo>
                  <a:pt x="1116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2" name="Freeform 4"/>
          <p:cNvSpPr>
            <a:spLocks/>
          </p:cNvSpPr>
          <p:nvPr/>
        </p:nvSpPr>
        <p:spPr bwMode="auto">
          <a:xfrm>
            <a:off x="4400550" y="781050"/>
            <a:ext cx="4743450" cy="5048250"/>
          </a:xfrm>
          <a:custGeom>
            <a:avLst/>
            <a:gdLst>
              <a:gd name="T0" fmla="*/ 510 w 2988"/>
              <a:gd name="T1" fmla="*/ 1098 h 3180"/>
              <a:gd name="T2" fmla="*/ 2280 w 2988"/>
              <a:gd name="T3" fmla="*/ 0 h 3180"/>
              <a:gd name="T4" fmla="*/ 2988 w 2988"/>
              <a:gd name="T5" fmla="*/ 342 h 3180"/>
              <a:gd name="T6" fmla="*/ 2988 w 2988"/>
              <a:gd name="T7" fmla="*/ 2772 h 3180"/>
              <a:gd name="T8" fmla="*/ 1452 w 2988"/>
              <a:gd name="T9" fmla="*/ 3060 h 3180"/>
              <a:gd name="T10" fmla="*/ 0 w 2988"/>
              <a:gd name="T11" fmla="*/ 2406 h 3180"/>
              <a:gd name="T12" fmla="*/ 510 w 2988"/>
              <a:gd name="T13" fmla="*/ 1098 h 3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88" h="3180">
                <a:moveTo>
                  <a:pt x="510" y="1098"/>
                </a:moveTo>
                <a:cubicBezTo>
                  <a:pt x="1710" y="840"/>
                  <a:pt x="2280" y="0"/>
                  <a:pt x="2280" y="0"/>
                </a:cubicBezTo>
                <a:cubicBezTo>
                  <a:pt x="2700" y="96"/>
                  <a:pt x="2988" y="342"/>
                  <a:pt x="2988" y="342"/>
                </a:cubicBezTo>
                <a:lnTo>
                  <a:pt x="2988" y="2772"/>
                </a:lnTo>
                <a:cubicBezTo>
                  <a:pt x="2988" y="2772"/>
                  <a:pt x="2202" y="3180"/>
                  <a:pt x="1452" y="3060"/>
                </a:cubicBezTo>
                <a:cubicBezTo>
                  <a:pt x="636" y="2940"/>
                  <a:pt x="0" y="2406"/>
                  <a:pt x="0" y="2406"/>
                </a:cubicBezTo>
                <a:lnTo>
                  <a:pt x="510" y="10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3" name="Freeform 5"/>
          <p:cNvSpPr>
            <a:spLocks/>
          </p:cNvSpPr>
          <p:nvPr/>
        </p:nvSpPr>
        <p:spPr bwMode="auto">
          <a:xfrm>
            <a:off x="4800600" y="0"/>
            <a:ext cx="3276600" cy="2409825"/>
          </a:xfrm>
          <a:custGeom>
            <a:avLst/>
            <a:gdLst>
              <a:gd name="T0" fmla="*/ 0 w 2064"/>
              <a:gd name="T1" fmla="*/ 0 h 1518"/>
              <a:gd name="T2" fmla="*/ 276 w 2064"/>
              <a:gd name="T3" fmla="*/ 1518 h 1518"/>
              <a:gd name="T4" fmla="*/ 2064 w 2064"/>
              <a:gd name="T5" fmla="*/ 0 h 1518"/>
              <a:gd name="T6" fmla="*/ 0 w 2064"/>
              <a:gd name="T7" fmla="*/ 0 h 1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64" h="1518">
                <a:moveTo>
                  <a:pt x="0" y="0"/>
                </a:moveTo>
                <a:cubicBezTo>
                  <a:pt x="0" y="0"/>
                  <a:pt x="138" y="759"/>
                  <a:pt x="276" y="1518"/>
                </a:cubicBezTo>
                <a:cubicBezTo>
                  <a:pt x="1518" y="1194"/>
                  <a:pt x="2064" y="0"/>
                  <a:pt x="206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4" name="Freeform 6"/>
          <p:cNvSpPr>
            <a:spLocks/>
          </p:cNvSpPr>
          <p:nvPr/>
        </p:nvSpPr>
        <p:spPr bwMode="auto">
          <a:xfrm>
            <a:off x="0" y="0"/>
            <a:ext cx="6583363" cy="7267575"/>
          </a:xfrm>
          <a:custGeom>
            <a:avLst/>
            <a:gdLst>
              <a:gd name="T0" fmla="*/ 0 w 4014"/>
              <a:gd name="T1" fmla="*/ 0 h 4455"/>
              <a:gd name="T2" fmla="*/ 3612 w 4014"/>
              <a:gd name="T3" fmla="*/ 0 h 4455"/>
              <a:gd name="T4" fmla="*/ 3222 w 4014"/>
              <a:gd name="T5" fmla="*/ 3042 h 4455"/>
              <a:gd name="T6" fmla="*/ 0 w 4014"/>
              <a:gd name="T7" fmla="*/ 3744 h 4455"/>
              <a:gd name="T8" fmla="*/ 0 w 4014"/>
              <a:gd name="T9" fmla="*/ 0 h 4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4" h="4455">
                <a:moveTo>
                  <a:pt x="0" y="0"/>
                </a:moveTo>
                <a:lnTo>
                  <a:pt x="3612" y="0"/>
                </a:lnTo>
                <a:cubicBezTo>
                  <a:pt x="4014" y="984"/>
                  <a:pt x="3812" y="2307"/>
                  <a:pt x="3222" y="3042"/>
                </a:cubicBezTo>
                <a:cubicBezTo>
                  <a:pt x="1988" y="4455"/>
                  <a:pt x="0" y="3744"/>
                  <a:pt x="0" y="3744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5" name="Freeform 7"/>
          <p:cNvSpPr>
            <a:spLocks/>
          </p:cNvSpPr>
          <p:nvPr/>
        </p:nvSpPr>
        <p:spPr bwMode="auto">
          <a:xfrm>
            <a:off x="0" y="0"/>
            <a:ext cx="6372225" cy="7072313"/>
          </a:xfrm>
          <a:custGeom>
            <a:avLst/>
            <a:gdLst>
              <a:gd name="T0" fmla="*/ 0 w 4014"/>
              <a:gd name="T1" fmla="*/ 0 h 4455"/>
              <a:gd name="T2" fmla="*/ 3612 w 4014"/>
              <a:gd name="T3" fmla="*/ 0 h 4455"/>
              <a:gd name="T4" fmla="*/ 3222 w 4014"/>
              <a:gd name="T5" fmla="*/ 3042 h 4455"/>
              <a:gd name="T6" fmla="*/ 0 w 4014"/>
              <a:gd name="T7" fmla="*/ 3744 h 4455"/>
              <a:gd name="T8" fmla="*/ 0 w 4014"/>
              <a:gd name="T9" fmla="*/ 0 h 4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4" h="4455">
                <a:moveTo>
                  <a:pt x="0" y="0"/>
                </a:moveTo>
                <a:lnTo>
                  <a:pt x="3612" y="0"/>
                </a:lnTo>
                <a:cubicBezTo>
                  <a:pt x="4014" y="984"/>
                  <a:pt x="3812" y="2307"/>
                  <a:pt x="3222" y="3042"/>
                </a:cubicBezTo>
                <a:cubicBezTo>
                  <a:pt x="1988" y="4455"/>
                  <a:pt x="0" y="3744"/>
                  <a:pt x="0" y="3744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25490"/>
                  <a:invGamma/>
                </a:schemeClr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250825" y="1588"/>
            <a:ext cx="0" cy="6015037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1293813" y="1588"/>
            <a:ext cx="0" cy="6207125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2338388" y="1588"/>
            <a:ext cx="0" cy="6183312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3382963" y="1588"/>
            <a:ext cx="0" cy="5972175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4427538" y="1588"/>
            <a:ext cx="0" cy="5449887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 rot="5400000">
            <a:off x="2913063" y="-2654300"/>
            <a:ext cx="0" cy="5813425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 rot="5400000">
            <a:off x="3006725" y="-1682750"/>
            <a:ext cx="0" cy="6000750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 rot="5400000">
            <a:off x="3011488" y="-622300"/>
            <a:ext cx="0" cy="6010275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 rot="5400000">
            <a:off x="2907507" y="548481"/>
            <a:ext cx="0" cy="5802313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 rot="5400000">
            <a:off x="2666207" y="1854993"/>
            <a:ext cx="0" cy="5319713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 rot="5400000">
            <a:off x="2115344" y="3472656"/>
            <a:ext cx="0" cy="4217988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2362200" y="277813"/>
            <a:ext cx="1012825" cy="102552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285750" y="2427288"/>
            <a:ext cx="1012825" cy="1025525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9" name="Rectangle 21"/>
          <p:cNvSpPr>
            <a:spLocks noChangeArrowheads="1"/>
          </p:cNvSpPr>
          <p:nvPr/>
        </p:nvSpPr>
        <p:spPr bwMode="auto">
          <a:xfrm>
            <a:off x="0" y="271463"/>
            <a:ext cx="250825" cy="1025525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1331913" y="1588"/>
            <a:ext cx="1012825" cy="2349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1" name="Freeform 23"/>
          <p:cNvSpPr>
            <a:spLocks/>
          </p:cNvSpPr>
          <p:nvPr/>
        </p:nvSpPr>
        <p:spPr bwMode="auto">
          <a:xfrm>
            <a:off x="2365375" y="4541838"/>
            <a:ext cx="1009650" cy="1033462"/>
          </a:xfrm>
          <a:custGeom>
            <a:avLst/>
            <a:gdLst>
              <a:gd name="T0" fmla="*/ 0 w 636"/>
              <a:gd name="T1" fmla="*/ 0 h 651"/>
              <a:gd name="T2" fmla="*/ 0 w 636"/>
              <a:gd name="T3" fmla="*/ 645 h 651"/>
              <a:gd name="T4" fmla="*/ 636 w 636"/>
              <a:gd name="T5" fmla="*/ 651 h 651"/>
              <a:gd name="T6" fmla="*/ 632 w 636"/>
              <a:gd name="T7" fmla="*/ 0 h 651"/>
              <a:gd name="T8" fmla="*/ 0 w 636"/>
              <a:gd name="T9" fmla="*/ 0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6" h="651">
                <a:moveTo>
                  <a:pt x="0" y="0"/>
                </a:moveTo>
                <a:lnTo>
                  <a:pt x="0" y="645"/>
                </a:lnTo>
                <a:lnTo>
                  <a:pt x="636" y="651"/>
                </a:lnTo>
                <a:lnTo>
                  <a:pt x="6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2" name="Rectangle 24"/>
          <p:cNvSpPr>
            <a:spLocks noChangeArrowheads="1"/>
          </p:cNvSpPr>
          <p:nvPr/>
        </p:nvSpPr>
        <p:spPr bwMode="auto">
          <a:xfrm>
            <a:off x="285750" y="2435225"/>
            <a:ext cx="1012825" cy="1025525"/>
          </a:xfrm>
          <a:prstGeom prst="rect">
            <a:avLst/>
          </a:prstGeom>
          <a:solidFill>
            <a:srgbClr val="FFFFFF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3" name="Rectangle 25"/>
          <p:cNvSpPr>
            <a:spLocks noGrp="1" noChangeArrowheads="1"/>
          </p:cNvSpPr>
          <p:nvPr>
            <p:ph type="subTitle" idx="1"/>
          </p:nvPr>
        </p:nvSpPr>
        <p:spPr>
          <a:xfrm>
            <a:off x="333375" y="5084763"/>
            <a:ext cx="6400800" cy="457200"/>
          </a:xfrm>
        </p:spPr>
        <p:txBody>
          <a:bodyPr/>
          <a:lstStyle>
            <a:lvl1pPr marL="0" indent="0">
              <a:buFontTx/>
              <a:buNone/>
              <a:defRPr sz="1600"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2074" name="Rectangle 2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07150"/>
            <a:ext cx="2133600" cy="31432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075" name="Rectangle 2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07150"/>
            <a:ext cx="2895600" cy="31432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076" name="Rectangle 2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07150"/>
            <a:ext cx="2133600" cy="314325"/>
          </a:xfrm>
        </p:spPr>
        <p:txBody>
          <a:bodyPr/>
          <a:lstStyle>
            <a:lvl1pPr>
              <a:defRPr/>
            </a:lvl1pPr>
          </a:lstStyle>
          <a:p>
            <a:fld id="{BC7F4A64-314C-42F6-85BE-331F06ECC07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077" name="Text Box 29"/>
          <p:cNvSpPr txBox="1">
            <a:spLocks noChangeArrowheads="1"/>
          </p:cNvSpPr>
          <p:nvPr/>
        </p:nvSpPr>
        <p:spPr bwMode="auto">
          <a:xfrm>
            <a:off x="333375" y="4714875"/>
            <a:ext cx="13033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Arial Black" pitchFamily="34" charset="0"/>
                <a:ea typeface="宋体" pitchFamily="2" charset="-122"/>
              </a:rPr>
              <a:t>L/O/G/O</a:t>
            </a:r>
          </a:p>
        </p:txBody>
      </p:sp>
      <p:grpSp>
        <p:nvGrpSpPr>
          <p:cNvPr id="2078" name="Group 30"/>
          <p:cNvGrpSpPr>
            <a:grpSpLocks/>
          </p:cNvGrpSpPr>
          <p:nvPr/>
        </p:nvGrpSpPr>
        <p:grpSpPr bwMode="auto">
          <a:xfrm>
            <a:off x="8077200" y="0"/>
            <a:ext cx="1076325" cy="6858000"/>
            <a:chOff x="0" y="0"/>
            <a:chExt cx="678" cy="4320"/>
          </a:xfrm>
        </p:grpSpPr>
        <p:sp>
          <p:nvSpPr>
            <p:cNvPr id="2079" name="Freeform 31"/>
            <p:cNvSpPr>
              <a:spLocks/>
            </p:cNvSpPr>
            <p:nvPr userDrawn="1"/>
          </p:nvSpPr>
          <p:spPr bwMode="auto">
            <a:xfrm>
              <a:off x="0" y="0"/>
              <a:ext cx="672" cy="702"/>
            </a:xfrm>
            <a:custGeom>
              <a:avLst/>
              <a:gdLst>
                <a:gd name="T0" fmla="*/ 0 w 672"/>
                <a:gd name="T1" fmla="*/ 432 h 720"/>
                <a:gd name="T2" fmla="*/ 288 w 672"/>
                <a:gd name="T3" fmla="*/ 0 h 720"/>
                <a:gd name="T4" fmla="*/ 672 w 672"/>
                <a:gd name="T5" fmla="*/ 0 h 720"/>
                <a:gd name="T6" fmla="*/ 672 w 672"/>
                <a:gd name="T7" fmla="*/ 720 h 720"/>
                <a:gd name="T8" fmla="*/ 0 w 672"/>
                <a:gd name="T9" fmla="*/ 43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720">
                  <a:moveTo>
                    <a:pt x="0" y="432"/>
                  </a:moveTo>
                  <a:cubicBezTo>
                    <a:pt x="186" y="216"/>
                    <a:pt x="288" y="0"/>
                    <a:pt x="288" y="0"/>
                  </a:cubicBezTo>
                  <a:lnTo>
                    <a:pt x="672" y="0"/>
                  </a:lnTo>
                  <a:lnTo>
                    <a:pt x="672" y="720"/>
                  </a:lnTo>
                  <a:cubicBezTo>
                    <a:pt x="672" y="720"/>
                    <a:pt x="384" y="516"/>
                    <a:pt x="0" y="432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0" name="Freeform 32"/>
            <p:cNvSpPr>
              <a:spLocks/>
            </p:cNvSpPr>
            <p:nvPr userDrawn="1"/>
          </p:nvSpPr>
          <p:spPr bwMode="auto">
            <a:xfrm>
              <a:off x="514" y="3496"/>
              <a:ext cx="164" cy="824"/>
            </a:xfrm>
            <a:custGeom>
              <a:avLst/>
              <a:gdLst>
                <a:gd name="T0" fmla="*/ 206 w 212"/>
                <a:gd name="T1" fmla="*/ 0 h 824"/>
                <a:gd name="T2" fmla="*/ 0 w 212"/>
                <a:gd name="T3" fmla="*/ 82 h 824"/>
                <a:gd name="T4" fmla="*/ 168 w 212"/>
                <a:gd name="T5" fmla="*/ 824 h 824"/>
                <a:gd name="T6" fmla="*/ 212 w 212"/>
                <a:gd name="T7" fmla="*/ 822 h 824"/>
                <a:gd name="T8" fmla="*/ 206 w 212"/>
                <a:gd name="T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824">
                  <a:moveTo>
                    <a:pt x="206" y="0"/>
                  </a:moveTo>
                  <a:cubicBezTo>
                    <a:pt x="104" y="54"/>
                    <a:pt x="0" y="82"/>
                    <a:pt x="0" y="82"/>
                  </a:cubicBezTo>
                  <a:cubicBezTo>
                    <a:pt x="0" y="82"/>
                    <a:pt x="148" y="378"/>
                    <a:pt x="168" y="824"/>
                  </a:cubicBezTo>
                  <a:lnTo>
                    <a:pt x="212" y="822"/>
                  </a:lnTo>
                  <a:cubicBezTo>
                    <a:pt x="212" y="822"/>
                    <a:pt x="209" y="411"/>
                    <a:pt x="206" y="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81" name="Rectangle 33"/>
          <p:cNvSpPr>
            <a:spLocks noChangeArrowheads="1"/>
          </p:cNvSpPr>
          <p:nvPr/>
        </p:nvSpPr>
        <p:spPr bwMode="auto">
          <a:xfrm>
            <a:off x="5495925" y="1333500"/>
            <a:ext cx="660400" cy="1025525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2" name="Line 34"/>
          <p:cNvSpPr>
            <a:spLocks noChangeShapeType="1"/>
          </p:cNvSpPr>
          <p:nvPr/>
        </p:nvSpPr>
        <p:spPr bwMode="auto">
          <a:xfrm>
            <a:off x="5480050" y="1588"/>
            <a:ext cx="0" cy="4238625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3" name="Rectangle 35"/>
          <p:cNvSpPr>
            <a:spLocks noChangeArrowheads="1"/>
          </p:cNvSpPr>
          <p:nvPr/>
        </p:nvSpPr>
        <p:spPr bwMode="auto">
          <a:xfrm>
            <a:off x="4457700" y="3495675"/>
            <a:ext cx="1012825" cy="1025525"/>
          </a:xfrm>
          <a:prstGeom prst="rect">
            <a:avLst/>
          </a:prstGeom>
          <a:solidFill>
            <a:srgbClr val="FFFFFF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4" name="Rectangle 36"/>
          <p:cNvSpPr>
            <a:spLocks noGrp="1" noChangeArrowheads="1"/>
          </p:cNvSpPr>
          <p:nvPr>
            <p:ph type="ctrTitle"/>
          </p:nvPr>
        </p:nvSpPr>
        <p:spPr>
          <a:xfrm>
            <a:off x="333375" y="1884363"/>
            <a:ext cx="8229600" cy="147002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pic>
        <p:nvPicPr>
          <p:cNvPr id="2085" name="Picture 37" descr="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9" t="16374" b="27486"/>
          <a:stretch>
            <a:fillRect/>
          </a:stretch>
        </p:blipFill>
        <p:spPr bwMode="auto">
          <a:xfrm rot="393398">
            <a:off x="2667000" y="609600"/>
            <a:ext cx="2663825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4909B0-4952-4E5B-BCAB-6FB8D1192EA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834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25438"/>
            <a:ext cx="2057400" cy="58007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25438"/>
            <a:ext cx="6019800" cy="58007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816C6C-88DD-446A-860A-9157EBEF362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94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25438"/>
            <a:ext cx="8229600" cy="9271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01A2DB1-6D6B-473D-8625-7E8104B287F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9334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25438"/>
            <a:ext cx="8229600" cy="9271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AE8FB4F-B5E3-4320-B744-2A65A98F11C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2389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25438"/>
            <a:ext cx="8229600" cy="9271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1FBBCE3-0197-40D6-B50D-5632E36E1B0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178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8630AD-3B5E-4513-9FD6-D994F6F7D0D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391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D86FC0-718E-4013-95B2-B75BCB54799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180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761122-8BFB-4CC7-96FD-B99B73055BD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131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7A3F9-0787-4324-94C9-CFBCDC887B5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162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B6E8D-67A0-4745-B805-41A6D85FD2A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941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B427D-4CBD-4117-8F84-81DFDD71E43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238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9C22B-A0DA-44C1-966E-616A0806351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04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C1FAC-E5E4-4110-95F6-A3AB3370E24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667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2"/>
          <p:cNvSpPr>
            <a:spLocks/>
          </p:cNvSpPr>
          <p:nvPr/>
        </p:nvSpPr>
        <p:spPr bwMode="auto">
          <a:xfrm>
            <a:off x="-7938" y="-7938"/>
            <a:ext cx="9155113" cy="6870701"/>
          </a:xfrm>
          <a:custGeom>
            <a:avLst/>
            <a:gdLst>
              <a:gd name="T0" fmla="*/ 5766 w 5768"/>
              <a:gd name="T1" fmla="*/ 605 h 4329"/>
              <a:gd name="T2" fmla="*/ 5768 w 5768"/>
              <a:gd name="T3" fmla="*/ 4325 h 4329"/>
              <a:gd name="T4" fmla="*/ 1082 w 5768"/>
              <a:gd name="T5" fmla="*/ 4329 h 4329"/>
              <a:gd name="T6" fmla="*/ 13 w 5768"/>
              <a:gd name="T7" fmla="*/ 3351 h 4329"/>
              <a:gd name="T8" fmla="*/ 0 w 5768"/>
              <a:gd name="T9" fmla="*/ 0 h 4329"/>
              <a:gd name="T10" fmla="*/ 2428 w 5768"/>
              <a:gd name="T11" fmla="*/ 7 h 4329"/>
              <a:gd name="T12" fmla="*/ 5766 w 5768"/>
              <a:gd name="T13" fmla="*/ 605 h 4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8" h="4329">
                <a:moveTo>
                  <a:pt x="5766" y="605"/>
                </a:moveTo>
                <a:cubicBezTo>
                  <a:pt x="5767" y="2464"/>
                  <a:pt x="5768" y="4325"/>
                  <a:pt x="5768" y="4325"/>
                </a:cubicBezTo>
                <a:lnTo>
                  <a:pt x="1082" y="4329"/>
                </a:lnTo>
                <a:cubicBezTo>
                  <a:pt x="318" y="3809"/>
                  <a:pt x="9" y="3349"/>
                  <a:pt x="13" y="3351"/>
                </a:cubicBezTo>
                <a:lnTo>
                  <a:pt x="0" y="0"/>
                </a:lnTo>
                <a:lnTo>
                  <a:pt x="2428" y="7"/>
                </a:lnTo>
                <a:cubicBezTo>
                  <a:pt x="2428" y="12"/>
                  <a:pt x="3096" y="401"/>
                  <a:pt x="5766" y="605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3137"/>
                  <a:invGamma/>
                </a:schemeClr>
              </a:gs>
              <a:gs pos="100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Freeform 3"/>
          <p:cNvSpPr>
            <a:spLocks/>
          </p:cNvSpPr>
          <p:nvPr/>
        </p:nvSpPr>
        <p:spPr bwMode="auto">
          <a:xfrm>
            <a:off x="-3175" y="5500688"/>
            <a:ext cx="1439863" cy="1358900"/>
          </a:xfrm>
          <a:custGeom>
            <a:avLst/>
            <a:gdLst>
              <a:gd name="T0" fmla="*/ 0 w 1089"/>
              <a:gd name="T1" fmla="*/ 0 h 1100"/>
              <a:gd name="T2" fmla="*/ 0 w 1089"/>
              <a:gd name="T3" fmla="*/ 1100 h 1100"/>
              <a:gd name="T4" fmla="*/ 1089 w 1089"/>
              <a:gd name="T5" fmla="*/ 1100 h 1100"/>
              <a:gd name="T6" fmla="*/ 0 w 1089"/>
              <a:gd name="T7" fmla="*/ 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9" h="1100">
                <a:moveTo>
                  <a:pt x="0" y="0"/>
                </a:moveTo>
                <a:cubicBezTo>
                  <a:pt x="0" y="550"/>
                  <a:pt x="0" y="1100"/>
                  <a:pt x="0" y="1100"/>
                </a:cubicBezTo>
                <a:lnTo>
                  <a:pt x="1089" y="1100"/>
                </a:lnTo>
                <a:cubicBezTo>
                  <a:pt x="1089" y="1100"/>
                  <a:pt x="596" y="865"/>
                  <a:pt x="0" y="0"/>
                </a:cubicBezTo>
                <a:close/>
              </a:path>
            </a:pathLst>
          </a:cu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27050" y="0"/>
            <a:ext cx="0" cy="5910263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1677988" y="0"/>
            <a:ext cx="0" cy="6832600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2830513" y="0"/>
            <a:ext cx="0" cy="686117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983038" y="0"/>
            <a:ext cx="0" cy="6875463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5133975" y="388938"/>
            <a:ext cx="0" cy="648652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286500" y="619125"/>
            <a:ext cx="0" cy="6256338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7439025" y="773113"/>
            <a:ext cx="0" cy="6102350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591550" y="900113"/>
            <a:ext cx="0" cy="5975350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rot="5400000">
            <a:off x="2595563" y="-2176463"/>
            <a:ext cx="0" cy="519112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 rot="5400000">
            <a:off x="4578350" y="-3036887"/>
            <a:ext cx="0" cy="9156700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 rot="5400000">
            <a:off x="4578350" y="-1912937"/>
            <a:ext cx="0" cy="9156700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9" name="Line 15"/>
          <p:cNvSpPr>
            <a:spLocks noChangeShapeType="1"/>
          </p:cNvSpPr>
          <p:nvPr/>
        </p:nvSpPr>
        <p:spPr bwMode="auto">
          <a:xfrm rot="5400000">
            <a:off x="4579938" y="-788988"/>
            <a:ext cx="0" cy="915352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0" name="Line 16"/>
          <p:cNvSpPr>
            <a:spLocks noChangeShapeType="1"/>
          </p:cNvSpPr>
          <p:nvPr/>
        </p:nvSpPr>
        <p:spPr bwMode="auto">
          <a:xfrm rot="5400000">
            <a:off x="4579938" y="334962"/>
            <a:ext cx="0" cy="915352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rot="5400000">
            <a:off x="4905376" y="1824037"/>
            <a:ext cx="0" cy="842327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4005263" y="2692400"/>
            <a:ext cx="1128712" cy="1079500"/>
          </a:xfrm>
          <a:prstGeom prst="rect">
            <a:avLst/>
          </a:prstGeom>
          <a:solidFill>
            <a:srgbClr val="FFFFFF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7459663" y="4937125"/>
            <a:ext cx="1120775" cy="1079500"/>
          </a:xfrm>
          <a:prstGeom prst="rect">
            <a:avLst/>
          </a:prstGeom>
          <a:solidFill>
            <a:srgbClr val="FFFFFF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549275" y="3808413"/>
            <a:ext cx="1128713" cy="10795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6307138" y="6064250"/>
            <a:ext cx="1128712" cy="796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2846388" y="0"/>
            <a:ext cx="1128712" cy="404813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2852738" y="4938713"/>
            <a:ext cx="1120775" cy="1079500"/>
          </a:xfrm>
          <a:prstGeom prst="rect">
            <a:avLst/>
          </a:prstGeom>
          <a:solidFill>
            <a:srgbClr val="FFFFFF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6300788" y="1566863"/>
            <a:ext cx="1120775" cy="1079500"/>
          </a:xfrm>
          <a:prstGeom prst="rect">
            <a:avLst/>
          </a:prstGeom>
          <a:solidFill>
            <a:srgbClr val="FFFFFF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9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51" name="Rectangle 2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52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fld id="{CD98CED4-F21A-4775-AE77-5D33D35D4D0E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053" name="Freeform 29"/>
          <p:cNvSpPr>
            <a:spLocks/>
          </p:cNvSpPr>
          <p:nvPr/>
        </p:nvSpPr>
        <p:spPr bwMode="auto">
          <a:xfrm>
            <a:off x="4041775" y="0"/>
            <a:ext cx="5105400" cy="739775"/>
          </a:xfrm>
          <a:custGeom>
            <a:avLst/>
            <a:gdLst>
              <a:gd name="T0" fmla="*/ 3130 w 3130"/>
              <a:gd name="T1" fmla="*/ 453 h 453"/>
              <a:gd name="T2" fmla="*/ 3130 w 3130"/>
              <a:gd name="T3" fmla="*/ 0 h 453"/>
              <a:gd name="T4" fmla="*/ 0 w 3130"/>
              <a:gd name="T5" fmla="*/ 0 h 453"/>
              <a:gd name="T6" fmla="*/ 3130 w 3130"/>
              <a:gd name="T7" fmla="*/ 453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30" h="453">
                <a:moveTo>
                  <a:pt x="3130" y="453"/>
                </a:moveTo>
                <a:cubicBezTo>
                  <a:pt x="3130" y="226"/>
                  <a:pt x="3130" y="0"/>
                  <a:pt x="3130" y="0"/>
                </a:cubicBezTo>
                <a:lnTo>
                  <a:pt x="0" y="0"/>
                </a:lnTo>
                <a:cubicBezTo>
                  <a:pt x="0" y="0"/>
                  <a:pt x="1298" y="389"/>
                  <a:pt x="3130" y="453"/>
                </a:cubicBezTo>
                <a:close/>
              </a:path>
            </a:pathLst>
          </a:cu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4" name="Rectangle 3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25438"/>
            <a:ext cx="8229600" cy="9271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pic>
        <p:nvPicPr>
          <p:cNvPr id="1055" name="Picture 31" descr="water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9" t="16374" b="27486"/>
          <a:stretch>
            <a:fillRect/>
          </a:stretch>
        </p:blipFill>
        <p:spPr bwMode="auto">
          <a:xfrm rot="786797">
            <a:off x="6629400" y="-379413"/>
            <a:ext cx="2417763" cy="199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32" descr="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733" flipH="1">
            <a:off x="49213" y="5726113"/>
            <a:ext cx="12239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4072" y="609674"/>
            <a:ext cx="8229600" cy="1470025"/>
          </a:xfrm>
        </p:spPr>
        <p:txBody>
          <a:bodyPr/>
          <a:lstStyle/>
          <a:p>
            <a:r>
              <a:rPr lang="zh-CN" altLang="zh-CN" sz="3600" dirty="0">
                <a:solidFill>
                  <a:schemeClr val="tx1"/>
                </a:solidFill>
              </a:rPr>
              <a:t>基于</a:t>
            </a:r>
            <a:r>
              <a:rPr lang="en-US" altLang="zh-CN" sz="3600" dirty="0">
                <a:solidFill>
                  <a:schemeClr val="tx1"/>
                </a:solidFill>
              </a:rPr>
              <a:t>Kinect</a:t>
            </a:r>
            <a:r>
              <a:rPr lang="zh-CN" altLang="zh-CN" sz="3600" dirty="0">
                <a:solidFill>
                  <a:schemeClr val="tx1"/>
                </a:solidFill>
              </a:rPr>
              <a:t>骨骼数据的</a:t>
            </a:r>
            <a:br>
              <a:rPr lang="en-US" altLang="zh-CN" sz="3600" dirty="0">
                <a:solidFill>
                  <a:schemeClr val="tx1"/>
                </a:solidFill>
              </a:rPr>
            </a:br>
            <a:r>
              <a:rPr lang="zh-CN" altLang="zh-CN" sz="3600" dirty="0">
                <a:solidFill>
                  <a:schemeClr val="tx1"/>
                </a:solidFill>
              </a:rPr>
              <a:t>人机交互方式的设计及应用</a:t>
            </a:r>
            <a:endParaRPr lang="en-US" altLang="zh-CN" sz="3600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21110" y="2133634"/>
            <a:ext cx="2895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指导老师：王琼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392173" y="4559519"/>
            <a:ext cx="1295366" cy="5586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912" y="4724366"/>
            <a:ext cx="3056880" cy="1600158"/>
          </a:xfrm>
        </p:spPr>
        <p:txBody>
          <a:bodyPr/>
          <a:lstStyle/>
          <a:p>
            <a:r>
              <a:rPr lang="en-US" altLang="zh-CN" sz="2400" b="1" dirty="0">
                <a:latin typeface="+mj-lt"/>
              </a:rPr>
              <a:t>19150146  </a:t>
            </a:r>
            <a:r>
              <a:rPr lang="zh-CN" altLang="en-US" sz="2400" b="1" dirty="0">
                <a:latin typeface="+mj-lt"/>
              </a:rPr>
              <a:t>姚悦</a:t>
            </a:r>
            <a:endParaRPr lang="en-US" altLang="zh-CN" sz="2400" b="1" dirty="0">
              <a:latin typeface="+mj-lt"/>
            </a:endParaRPr>
          </a:p>
          <a:p>
            <a:r>
              <a:rPr lang="en-US" altLang="zh-CN" sz="2400" b="1" dirty="0">
                <a:latin typeface="+mj-lt"/>
              </a:rPr>
              <a:t>19150145  </a:t>
            </a:r>
            <a:r>
              <a:rPr lang="zh-CN" altLang="en-US" sz="2400" b="1" dirty="0">
                <a:latin typeface="+mj-lt"/>
              </a:rPr>
              <a:t>钟婷</a:t>
            </a:r>
            <a:endParaRPr lang="en-US" altLang="zh-CN" sz="2400" b="1" dirty="0">
              <a:latin typeface="+mj-lt"/>
            </a:endParaRPr>
          </a:p>
          <a:p>
            <a:r>
              <a:rPr lang="en-US" altLang="zh-CN" sz="2400" b="1" dirty="0">
                <a:latin typeface="+mj-lt"/>
              </a:rPr>
              <a:t>21150611  </a:t>
            </a:r>
            <a:r>
              <a:rPr lang="zh-CN" altLang="en-US" sz="2400" b="1" dirty="0">
                <a:latin typeface="+mj-lt"/>
              </a:rPr>
              <a:t>仇思宇</a:t>
            </a:r>
            <a:endParaRPr lang="en-US" altLang="zh-CN" sz="2400" b="1" dirty="0">
              <a:latin typeface="+mj-lt"/>
            </a:endParaRPr>
          </a:p>
          <a:p>
            <a:endParaRPr lang="zh-CN" altLang="zh-CN" sz="24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项目成果：</a:t>
            </a:r>
            <a:r>
              <a:rPr lang="en-US" altLang="zh-CN" sz="4000" dirty="0">
                <a:ea typeface="宋体" pitchFamily="2" charset="-122"/>
              </a:rPr>
              <a:t> Kinect</a:t>
            </a:r>
            <a:r>
              <a:rPr lang="zh-CN" altLang="en-US" sz="4000" dirty="0">
                <a:ea typeface="宋体" pitchFamily="2" charset="-122"/>
              </a:rPr>
              <a:t>键盘</a:t>
            </a:r>
            <a:endParaRPr lang="en-US" altLang="zh-CN" sz="4000" dirty="0">
              <a:ea typeface="宋体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6" y="1447852"/>
            <a:ext cx="8153186" cy="457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79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项目成果：</a:t>
            </a:r>
            <a:r>
              <a:rPr lang="en-US" altLang="zh-CN" sz="4000" dirty="0">
                <a:ea typeface="宋体" pitchFamily="2" charset="-122"/>
              </a:rPr>
              <a:t> Kinect</a:t>
            </a:r>
            <a:r>
              <a:rPr lang="zh-CN" altLang="en-US" sz="4000" dirty="0">
                <a:ea typeface="宋体" pitchFamily="2" charset="-122"/>
              </a:rPr>
              <a:t>键盘</a:t>
            </a:r>
            <a:endParaRPr lang="en-US" altLang="zh-CN" sz="4000" dirty="0">
              <a:ea typeface="宋体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371654"/>
            <a:ext cx="8181975" cy="441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16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项目成果：</a:t>
            </a:r>
            <a:r>
              <a:rPr lang="zh-CN" altLang="zh-CN" sz="4000" dirty="0"/>
              <a:t>卡尔曼滤波</a:t>
            </a:r>
            <a:r>
              <a:rPr lang="zh-CN" altLang="en-US" sz="4000" dirty="0"/>
              <a:t>与</a:t>
            </a:r>
            <a:r>
              <a:rPr lang="zh-CN" altLang="zh-CN" sz="4000" dirty="0"/>
              <a:t>运动校准</a:t>
            </a:r>
            <a:endParaRPr lang="en-US" altLang="zh-CN" sz="4000" dirty="0"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74" y="2197138"/>
            <a:ext cx="5606893" cy="4203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81B86E-FECB-4CB5-9EF1-38150A9A9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81" y="2097314"/>
            <a:ext cx="5943445" cy="44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4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项目成果：</a:t>
            </a:r>
            <a:r>
              <a:rPr lang="zh-CN" altLang="zh-CN" sz="4000" dirty="0"/>
              <a:t>卡尔曼滤波</a:t>
            </a:r>
            <a:r>
              <a:rPr lang="zh-CN" altLang="en-US" sz="4000" dirty="0"/>
              <a:t>与</a:t>
            </a:r>
            <a:r>
              <a:rPr lang="zh-CN" altLang="zh-CN" sz="4000" dirty="0"/>
              <a:t>运动校准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209862" y="2322405"/>
            <a:ext cx="4495682" cy="35813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45D13A-F443-4DE6-8B26-575A369B3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43" y="2057436"/>
            <a:ext cx="5756276" cy="43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项目存在的问题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12290" name="AutoShape 2"/>
          <p:cNvSpPr>
            <a:spLocks noChangeArrowheads="1"/>
          </p:cNvSpPr>
          <p:nvPr/>
        </p:nvSpPr>
        <p:spPr bwMode="auto">
          <a:xfrm>
            <a:off x="2057432" y="1638780"/>
            <a:ext cx="6105380" cy="1942227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617186" y="2403519"/>
            <a:ext cx="533400" cy="3810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2293" name="Picture 5" descr="DO_circl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8" y="1752644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920148" y="2179007"/>
            <a:ext cx="167005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33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ea typeface="宋体" pitchFamily="2" charset="-122"/>
              </a:rPr>
              <a:t>存在的</a:t>
            </a:r>
            <a:endParaRPr lang="en-US" altLang="zh-CN" sz="2000" b="1" dirty="0">
              <a:ea typeface="宋体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ea typeface="宋体" pitchFamily="2" charset="-122"/>
              </a:rPr>
              <a:t>问题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12296" name="AutoShape 8"/>
          <p:cNvSpPr>
            <a:spLocks noChangeArrowheads="1"/>
          </p:cNvSpPr>
          <p:nvPr/>
        </p:nvSpPr>
        <p:spPr bwMode="auto">
          <a:xfrm>
            <a:off x="1905024" y="3821537"/>
            <a:ext cx="6333974" cy="2507401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672739" y="1513213"/>
            <a:ext cx="50958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存在丢帧现象</a:t>
            </a:r>
            <a:r>
              <a:rPr lang="zh-CN" altLang="zh-CN" sz="2400" dirty="0"/>
              <a:t>，</a:t>
            </a:r>
            <a:r>
              <a:rPr lang="zh-CN" altLang="en-US" sz="2400" dirty="0"/>
              <a:t>数据无法恢复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其他</a:t>
            </a:r>
            <a:r>
              <a:rPr lang="zh-CN" altLang="zh-CN" sz="2400" dirty="0"/>
              <a:t>关节</a:t>
            </a:r>
            <a:r>
              <a:rPr lang="zh-CN" altLang="en-US" sz="2400" dirty="0"/>
              <a:t>，靠近手掌时，出现</a:t>
            </a:r>
            <a:r>
              <a:rPr lang="zh-CN" altLang="zh-CN" sz="2400" dirty="0"/>
              <a:t>干涉现象，</a:t>
            </a:r>
            <a:r>
              <a:rPr lang="zh-CN" altLang="en-US" sz="2400" dirty="0"/>
              <a:t>测量不准</a:t>
            </a:r>
            <a:r>
              <a:rPr lang="zh-CN" altLang="zh-CN" sz="2400" dirty="0"/>
              <a:t>。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sz="2400" dirty="0"/>
              <a:t>卡尔曼滤波的</a:t>
            </a:r>
            <a:r>
              <a:rPr lang="zh-CN" altLang="en-US" sz="2400" dirty="0"/>
              <a:t>算法学习、实现？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sz="2400" dirty="0"/>
              <a:t>设备在不同环境</a:t>
            </a:r>
            <a:r>
              <a:rPr lang="zh-CN" altLang="en-US" sz="2400" dirty="0"/>
              <a:t>中，</a:t>
            </a:r>
            <a:r>
              <a:rPr lang="zh-CN" altLang="zh-CN" sz="2400" dirty="0"/>
              <a:t>误差幅度不同</a:t>
            </a:r>
            <a:r>
              <a:rPr lang="zh-CN" altLang="en-US" sz="2400" dirty="0"/>
              <a:t>，</a:t>
            </a:r>
            <a:r>
              <a:rPr lang="zh-CN" altLang="zh-CN" sz="2400" dirty="0"/>
              <a:t>滤波参数</a:t>
            </a:r>
            <a:r>
              <a:rPr lang="zh-CN" altLang="en-US" sz="2400" dirty="0"/>
              <a:t>如何调整？</a:t>
            </a:r>
            <a:r>
              <a:rPr lang="zh-CN" altLang="zh-CN" sz="2400" dirty="0"/>
              <a:t>。</a:t>
            </a:r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2672749" y="4694238"/>
            <a:ext cx="533400" cy="3810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2299" name="Picture 11" descr="DP_circl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98" y="4021138"/>
            <a:ext cx="17272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894812" y="4453851"/>
            <a:ext cx="167005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33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ea typeface="宋体" pitchFamily="2" charset="-122"/>
              </a:rPr>
              <a:t>存在的</a:t>
            </a:r>
            <a:endParaRPr lang="en-US" altLang="zh-CN" sz="2000" b="1" dirty="0">
              <a:ea typeface="宋体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ea typeface="宋体" pitchFamily="2" charset="-122"/>
              </a:rPr>
              <a:t>问题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2847604" y="3915242"/>
            <a:ext cx="551864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2400" dirty="0"/>
              <a:t>动作分析不够准确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sz="2400" dirty="0"/>
              <a:t>鼠标位置的初始化校准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sz="2400" dirty="0"/>
              <a:t>键盘光标的初始化校准</a:t>
            </a:r>
            <a:r>
              <a:rPr lang="zh-CN" altLang="en-US" sz="2400" dirty="0"/>
              <a:t>？</a:t>
            </a:r>
            <a:endParaRPr lang="zh-CN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sz="2400" dirty="0"/>
              <a:t>鼠标按下</a:t>
            </a:r>
            <a:r>
              <a:rPr lang="zh-CN" altLang="en-US" sz="2400" dirty="0"/>
              <a:t>、</a:t>
            </a:r>
            <a:r>
              <a:rPr lang="zh-CN" altLang="zh-CN" sz="2400" dirty="0"/>
              <a:t>抬起</a:t>
            </a:r>
            <a:r>
              <a:rPr lang="zh-CN" altLang="en-US" sz="2400" dirty="0"/>
              <a:t>中，</a:t>
            </a:r>
            <a:r>
              <a:rPr lang="zh-CN" altLang="zh-CN" sz="2400" dirty="0"/>
              <a:t>有较大误差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sz="2400" dirty="0"/>
              <a:t>字符按下</a:t>
            </a:r>
            <a:r>
              <a:rPr lang="zh-CN" altLang="en-US" sz="2400" dirty="0"/>
              <a:t>、</a:t>
            </a:r>
            <a:r>
              <a:rPr lang="zh-CN" altLang="zh-CN" sz="2400" dirty="0"/>
              <a:t>抬起</a:t>
            </a:r>
            <a:r>
              <a:rPr lang="zh-CN" altLang="en-US" sz="2400" dirty="0"/>
              <a:t>中，有</a:t>
            </a:r>
            <a:r>
              <a:rPr lang="zh-CN" altLang="zh-CN" sz="2400" dirty="0"/>
              <a:t>较大误差。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7" grpId="0"/>
      <p:bldP spid="122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下一阶段计划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902" y="1828842"/>
            <a:ext cx="754360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zh-CN" sz="2800" b="1" dirty="0">
                <a:solidFill>
                  <a:schemeClr val="tx2"/>
                </a:solidFill>
              </a:rPr>
              <a:t>优化程序代码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zh-CN" sz="2800" b="1" dirty="0">
                <a:solidFill>
                  <a:schemeClr val="tx2"/>
                </a:solidFill>
              </a:rPr>
              <a:t>实现鼠标位置的初始化校准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zh-CN" sz="2800" b="1" dirty="0">
                <a:solidFill>
                  <a:schemeClr val="tx2"/>
                </a:solidFill>
              </a:rPr>
              <a:t>实现键盘光标的初始化校准。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zh-CN" sz="2800" b="1" dirty="0">
                <a:solidFill>
                  <a:schemeClr val="tx2"/>
                </a:solidFill>
              </a:rPr>
              <a:t>实现卡尔曼滤波对骨骼数据的校准</a:t>
            </a:r>
            <a:r>
              <a:rPr lang="zh-CN" altLang="en-US" sz="2800" b="1" dirty="0">
                <a:solidFill>
                  <a:schemeClr val="tx2"/>
                </a:solidFill>
              </a:rPr>
              <a:t>。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chemeClr val="tx2"/>
                </a:solidFill>
              </a:rPr>
              <a:t>研究</a:t>
            </a:r>
            <a:r>
              <a:rPr lang="zh-CN" altLang="zh-CN" sz="2800" b="1" dirty="0">
                <a:solidFill>
                  <a:schemeClr val="tx2"/>
                </a:solidFill>
              </a:rPr>
              <a:t>不同环境</a:t>
            </a:r>
            <a:r>
              <a:rPr lang="zh-CN" altLang="en-US" sz="2800" b="1" dirty="0">
                <a:solidFill>
                  <a:schemeClr val="tx2"/>
                </a:solidFill>
              </a:rPr>
              <a:t>中</a:t>
            </a:r>
            <a:r>
              <a:rPr lang="zh-CN" altLang="zh-CN" sz="2800" b="1" dirty="0">
                <a:solidFill>
                  <a:schemeClr val="tx2"/>
                </a:solidFill>
              </a:rPr>
              <a:t>，</a:t>
            </a:r>
            <a:r>
              <a:rPr lang="zh-CN" altLang="en-US" sz="2800" b="1" dirty="0">
                <a:solidFill>
                  <a:schemeClr val="tx2"/>
                </a:solidFill>
              </a:rPr>
              <a:t>滤波参数的设置方法</a:t>
            </a:r>
            <a:r>
              <a:rPr lang="zh-CN" altLang="zh-CN" sz="2800" b="1" dirty="0">
                <a:solidFill>
                  <a:schemeClr val="tx2"/>
                </a:solidFill>
              </a:rPr>
              <a:t>。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000" dirty="0">
                <a:ea typeface="宋体" pitchFamily="2" charset="-122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613571" y="451889"/>
            <a:ext cx="7764462" cy="927100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Contents</a:t>
            </a:r>
            <a:endParaRPr lang="en-US" altLang="zh-CN" dirty="0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6892" y="1667492"/>
            <a:ext cx="342891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tx2"/>
                </a:solidFill>
                <a:latin typeface="+mj-lt"/>
                <a:ea typeface="宋体" pitchFamily="2" charset="-122"/>
                <a:cs typeface="+mj-cs"/>
              </a:rPr>
              <a:t>项目简介</a:t>
            </a:r>
            <a:endParaRPr lang="en-US" altLang="zh-CN" sz="3200" b="1" dirty="0">
              <a:solidFill>
                <a:schemeClr val="tx2"/>
              </a:solidFill>
              <a:latin typeface="+mj-lt"/>
              <a:ea typeface="宋体" pitchFamily="2" charset="-122"/>
              <a:cs typeface="+mj-cs"/>
            </a:endParaRPr>
          </a:p>
          <a:p>
            <a:pPr lvl="0"/>
            <a:endParaRPr lang="en-US" altLang="zh-CN" sz="3200" b="1" dirty="0">
              <a:solidFill>
                <a:schemeClr val="tx2"/>
              </a:solidFill>
              <a:latin typeface="+mj-lt"/>
              <a:ea typeface="宋体" pitchFamily="2" charset="-122"/>
              <a:cs typeface="+mj-cs"/>
            </a:endParaRPr>
          </a:p>
          <a:p>
            <a:r>
              <a:rPr lang="zh-CN" altLang="en-US" sz="3200" b="1" dirty="0">
                <a:solidFill>
                  <a:schemeClr val="tx2"/>
                </a:solidFill>
                <a:ea typeface="宋体" pitchFamily="2" charset="-122"/>
              </a:rPr>
              <a:t>项目进行情况</a:t>
            </a:r>
            <a:endParaRPr lang="en-US" altLang="zh-CN" sz="3200" b="1" dirty="0">
              <a:solidFill>
                <a:schemeClr val="tx2"/>
              </a:solidFill>
              <a:ea typeface="宋体" pitchFamily="2" charset="-122"/>
            </a:endParaRPr>
          </a:p>
          <a:p>
            <a:endParaRPr lang="en-US" altLang="zh-CN" sz="3200" b="1" dirty="0">
              <a:solidFill>
                <a:schemeClr val="tx2"/>
              </a:solidFill>
              <a:ea typeface="宋体" pitchFamily="2" charset="-122"/>
            </a:endParaRPr>
          </a:p>
          <a:p>
            <a:pPr lvl="0"/>
            <a:r>
              <a:rPr lang="zh-CN" altLang="en-US" sz="3200" b="1" dirty="0">
                <a:solidFill>
                  <a:schemeClr val="tx2"/>
                </a:solidFill>
                <a:ea typeface="宋体" pitchFamily="2" charset="-122"/>
              </a:rPr>
              <a:t>不足与反思</a:t>
            </a:r>
            <a:endParaRPr lang="en-US" altLang="zh-CN" sz="3200" b="1" dirty="0">
              <a:solidFill>
                <a:schemeClr val="tx2"/>
              </a:solidFill>
              <a:ea typeface="宋体" pitchFamily="2" charset="-122"/>
            </a:endParaRPr>
          </a:p>
          <a:p>
            <a:pPr lvl="0"/>
            <a:endParaRPr lang="en-US" altLang="zh-CN" sz="3200" b="1" dirty="0">
              <a:solidFill>
                <a:schemeClr val="tx2"/>
              </a:solidFill>
              <a:ea typeface="宋体" pitchFamily="2" charset="-122"/>
            </a:endParaRPr>
          </a:p>
          <a:p>
            <a:r>
              <a:rPr lang="zh-CN" altLang="en-US" sz="3200" b="1" dirty="0">
                <a:solidFill>
                  <a:schemeClr val="tx2"/>
                </a:solidFill>
                <a:ea typeface="宋体" pitchFamily="2" charset="-122"/>
              </a:rPr>
              <a:t>下阶段计划</a:t>
            </a:r>
            <a:endParaRPr lang="zh-CN" altLang="en-US" sz="3200" b="1" dirty="0">
              <a:solidFill>
                <a:schemeClr val="tx2"/>
              </a:solidFill>
              <a:latin typeface="+mj-lt"/>
              <a:ea typeface="宋体" pitchFamily="2" charset="-122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566FD8-0E05-4051-91ED-3417795F4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4" y="1371654"/>
            <a:ext cx="3657504" cy="37337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项目简介</a:t>
            </a:r>
            <a:endParaRPr lang="en-US" altLang="zh-CN" sz="3600" dirty="0">
              <a:ea typeface="宋体" pitchFamily="2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96" y="1295456"/>
            <a:ext cx="7378700" cy="5105266"/>
          </a:xfrm>
        </p:spPr>
        <p:txBody>
          <a:bodyPr/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项目背景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廉价的三维相机正在走进生活！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基于三维相机的应用开发大行其道</a:t>
            </a:r>
            <a:r>
              <a:rPr lang="en-US" altLang="zh-CN" sz="2800" b="1" dirty="0"/>
              <a:t>:</a:t>
            </a:r>
          </a:p>
          <a:p>
            <a:pPr marL="0" indent="0">
              <a:buNone/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体感游戏、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身体检测</a:t>
            </a:r>
            <a:r>
              <a:rPr lang="en-US" altLang="zh-CN" sz="2800" b="1" dirty="0"/>
              <a:t>……</a:t>
            </a:r>
          </a:p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b="1" dirty="0">
                <a:solidFill>
                  <a:schemeClr val="tx2"/>
                </a:solidFill>
              </a:rPr>
              <a:t>项目的目标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新的键盘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新的鼠标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b="1" dirty="0"/>
              <a:t>    </a:t>
            </a:r>
            <a:r>
              <a:rPr lang="zh-CN" altLang="en-US" sz="2800" b="1" dirty="0"/>
              <a:t>新的输入手段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项目简介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92" y="1295456"/>
            <a:ext cx="71626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</a:rPr>
              <a:t>硬件设备</a:t>
            </a:r>
            <a:endParaRPr lang="en-US" altLang="zh-CN" sz="3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zh-CN" sz="2800" b="1" dirty="0"/>
              <a:t>主流设备</a:t>
            </a:r>
            <a:r>
              <a:rPr lang="en-US" altLang="zh-CN" sz="2800" b="1" dirty="0"/>
              <a:t>Kinect</a:t>
            </a:r>
            <a:r>
              <a:rPr lang="zh-CN" altLang="en-US" sz="2800" b="1" dirty="0"/>
              <a:t>：</a:t>
            </a:r>
            <a:r>
              <a:rPr lang="zh-CN" altLang="zh-CN" sz="2800" b="1" dirty="0"/>
              <a:t>人体骨骼</a:t>
            </a:r>
            <a:r>
              <a:rPr lang="zh-CN" altLang="en-US" sz="2800" b="1" dirty="0"/>
              <a:t>、</a:t>
            </a:r>
            <a:r>
              <a:rPr lang="zh-CN" altLang="zh-CN" sz="2800" b="1" dirty="0"/>
              <a:t>深度点云。</a:t>
            </a:r>
            <a:endParaRPr lang="en-US" altLang="zh-CN" sz="2800" b="1" dirty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2800" b="1" dirty="0"/>
              <a:t>Kinect 2.0</a:t>
            </a:r>
            <a:r>
              <a:rPr lang="zh-CN" altLang="zh-CN" sz="2800" b="1" dirty="0"/>
              <a:t>设备，能够实时获取</a:t>
            </a:r>
            <a:r>
              <a:rPr lang="en-US" altLang="zh-CN" sz="2800" b="1" dirty="0"/>
              <a:t>4-6</a:t>
            </a:r>
            <a:r>
              <a:rPr lang="zh-CN" altLang="zh-CN" sz="2800" b="1" dirty="0"/>
              <a:t>个人体的骨骼和深度点云。</a:t>
            </a:r>
            <a:endParaRPr lang="en-US" altLang="zh-CN" sz="2800" b="1" dirty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2800" b="1" dirty="0"/>
              <a:t>Kinect</a:t>
            </a:r>
            <a:r>
              <a:rPr lang="zh-CN" altLang="zh-CN" sz="2800" b="1" dirty="0"/>
              <a:t>的开发包。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2800" b="1" dirty="0"/>
              <a:t>Kinect 2.0</a:t>
            </a:r>
            <a:r>
              <a:rPr lang="zh-CN" altLang="zh-CN" sz="2800" b="1" dirty="0"/>
              <a:t>设备，价格</a:t>
            </a:r>
            <a:r>
              <a:rPr lang="en-US" altLang="zh-CN" sz="2800" b="1" dirty="0"/>
              <a:t>2000</a:t>
            </a:r>
            <a:r>
              <a:rPr lang="zh-CN" altLang="en-US" sz="2800" b="1" dirty="0"/>
              <a:t>左右</a:t>
            </a:r>
            <a:r>
              <a:rPr lang="zh-CN" altLang="zh-CN" sz="2800" b="1" dirty="0"/>
              <a:t>。</a:t>
            </a:r>
            <a:endParaRPr lang="en-US" altLang="zh-CN" sz="2800" b="1" dirty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zh-CN" sz="2800" b="1" dirty="0"/>
              <a:t>体感设备改善</a:t>
            </a:r>
            <a:r>
              <a:rPr lang="zh-CN" altLang="en-US" sz="2800" b="1" dirty="0"/>
              <a:t>了</a:t>
            </a:r>
            <a:r>
              <a:rPr lang="zh-CN" altLang="zh-CN" sz="2800" b="1" dirty="0"/>
              <a:t>人机交互方式。</a:t>
            </a:r>
            <a:endParaRPr lang="en-US" altLang="zh-CN" sz="28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800" b="1" dirty="0"/>
          </a:p>
          <a:p>
            <a:pPr marL="0" indent="0">
              <a:buNone/>
            </a:pPr>
            <a:endParaRPr lang="zh-CN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项目简介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240" y="1676446"/>
            <a:ext cx="55624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</a:rPr>
              <a:t>项目计划</a:t>
            </a:r>
            <a:endParaRPr lang="en-US" altLang="zh-CN" sz="3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/>
              <a:t>能够</a:t>
            </a:r>
            <a:r>
              <a:rPr lang="zh-CN" altLang="zh-CN" sz="2800" b="1" dirty="0"/>
              <a:t>实时绘制人体骨骼</a:t>
            </a:r>
            <a:endParaRPr lang="en-US" altLang="zh-CN" sz="2800" b="1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2800" b="1" dirty="0"/>
              <a:t>Kinect</a:t>
            </a:r>
            <a:r>
              <a:rPr lang="zh-CN" altLang="en-US" sz="2800" b="1" dirty="0"/>
              <a:t>键盘与文本编辑软件</a:t>
            </a:r>
            <a:endParaRPr lang="en-US" altLang="zh-CN" sz="2800" b="1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en-US" altLang="zh-CN" sz="2800" b="1" dirty="0"/>
              <a:t>Kinect</a:t>
            </a:r>
            <a:r>
              <a:rPr lang="zh-CN" altLang="en-US" sz="2800" b="1" dirty="0"/>
              <a:t>鼠标与绘图软件</a:t>
            </a:r>
            <a:endParaRPr lang="en-US" altLang="zh-CN" sz="2800" b="1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/>
              <a:t>提高人机交互的性能</a:t>
            </a:r>
            <a:endParaRPr lang="en-US" altLang="zh-CN" sz="2800" b="1" dirty="0"/>
          </a:p>
          <a:p>
            <a:endParaRPr lang="zh-CN" altLang="en-US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2"/>
          <p:cNvSpPr>
            <a:spLocks noChangeArrowheads="1"/>
          </p:cNvSpPr>
          <p:nvPr/>
        </p:nvSpPr>
        <p:spPr bwMode="auto">
          <a:xfrm>
            <a:off x="2514600" y="2271713"/>
            <a:ext cx="2743200" cy="2743200"/>
          </a:xfrm>
          <a:prstGeom prst="ellipse">
            <a:avLst/>
          </a:pr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243" name="Oval 3"/>
          <p:cNvSpPr>
            <a:spLocks noChangeArrowheads="1"/>
          </p:cNvSpPr>
          <p:nvPr/>
        </p:nvSpPr>
        <p:spPr bwMode="auto">
          <a:xfrm>
            <a:off x="3657600" y="2786063"/>
            <a:ext cx="1619250" cy="1619250"/>
          </a:xfrm>
          <a:prstGeom prst="ellipse">
            <a:avLst/>
          </a:prstGeom>
          <a:solidFill>
            <a:srgbClr val="DCDCD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2895600" y="3567113"/>
            <a:ext cx="1524000" cy="7620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3733800" y="2424113"/>
            <a:ext cx="914400" cy="91440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 flipH="1">
            <a:off x="4029074" y="3948113"/>
            <a:ext cx="619125" cy="106680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5029200" y="3871913"/>
            <a:ext cx="228600" cy="15240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V="1">
            <a:off x="5029200" y="2576513"/>
            <a:ext cx="533400" cy="83820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249" name="Oval 9"/>
          <p:cNvSpPr>
            <a:spLocks noChangeArrowheads="1"/>
          </p:cNvSpPr>
          <p:nvPr/>
        </p:nvSpPr>
        <p:spPr bwMode="auto">
          <a:xfrm>
            <a:off x="4295775" y="3176588"/>
            <a:ext cx="895350" cy="895350"/>
          </a:xfrm>
          <a:prstGeom prst="ellipse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ea typeface="宋体" pitchFamily="2" charset="-122"/>
              </a:rPr>
              <a:t>项目进行情况</a:t>
            </a:r>
            <a:endParaRPr lang="en-US" altLang="zh-CN" sz="2400" dirty="0">
              <a:ea typeface="宋体" pitchFamily="2" charset="-122"/>
            </a:endParaRPr>
          </a:p>
        </p:txBody>
      </p:sp>
      <p:grpSp>
        <p:nvGrpSpPr>
          <p:cNvPr id="10251" name="Group 11"/>
          <p:cNvGrpSpPr>
            <a:grpSpLocks/>
          </p:cNvGrpSpPr>
          <p:nvPr/>
        </p:nvGrpSpPr>
        <p:grpSpPr bwMode="auto">
          <a:xfrm>
            <a:off x="2914650" y="1547813"/>
            <a:ext cx="1146175" cy="1384300"/>
            <a:chOff x="0" y="0"/>
            <a:chExt cx="722" cy="872"/>
          </a:xfrm>
        </p:grpSpPr>
        <p:sp>
          <p:nvSpPr>
            <p:cNvPr id="10252" name="Oval 12"/>
            <p:cNvSpPr>
              <a:spLocks noChangeArrowheads="1"/>
            </p:cNvSpPr>
            <p:nvPr/>
          </p:nvSpPr>
          <p:spPr bwMode="auto">
            <a:xfrm>
              <a:off x="0" y="0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0253" name="Group 13"/>
            <p:cNvGrpSpPr>
              <a:grpSpLocks/>
            </p:cNvGrpSpPr>
            <p:nvPr/>
          </p:nvGrpSpPr>
          <p:grpSpPr bwMode="auto">
            <a:xfrm>
              <a:off x="22" y="23"/>
              <a:ext cx="680" cy="849"/>
              <a:chOff x="0" y="0"/>
              <a:chExt cx="931" cy="1163"/>
            </a:xfrm>
          </p:grpSpPr>
          <p:pic>
            <p:nvPicPr>
              <p:cNvPr id="10254" name="Picture 14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5" name="Oval 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pic>
            <p:nvPicPr>
              <p:cNvPr id="10256" name="Picture 16" descr="light_shadow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auto">
              <a:xfrm>
                <a:off x="9" y="39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257" name="Group 17"/>
              <p:cNvGrpSpPr>
                <a:grpSpLocks/>
              </p:cNvGrpSpPr>
              <p:nvPr/>
            </p:nvGrpSpPr>
            <p:grpSpPr bwMode="auto">
              <a:xfrm rot="-3733502" flipH="1" flipV="1">
                <a:off x="281" y="654"/>
                <a:ext cx="820" cy="198"/>
                <a:chOff x="0" y="0"/>
                <a:chExt cx="893" cy="246"/>
              </a:xfrm>
            </p:grpSpPr>
            <p:grpSp>
              <p:nvGrpSpPr>
                <p:cNvPr id="10258" name="Group 18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43" cy="185"/>
                  <a:chOff x="0" y="0"/>
                  <a:chExt cx="1118" cy="279"/>
                </a:xfrm>
              </p:grpSpPr>
              <p:sp>
                <p:nvSpPr>
                  <p:cNvPr id="10259" name="AutoShape 19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60" name="AutoShape 20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61" name="AutoShape 21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62" name="AutoShape 22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grpSp>
              <p:nvGrpSpPr>
                <p:cNvPr id="10263" name="Group 23"/>
                <p:cNvGrpSpPr>
                  <a:grpSpLocks/>
                </p:cNvGrpSpPr>
                <p:nvPr/>
              </p:nvGrpSpPr>
              <p:grpSpPr bwMode="auto">
                <a:xfrm rot="1353540">
                  <a:off x="150" y="60"/>
                  <a:ext cx="743" cy="186"/>
                  <a:chOff x="0" y="0"/>
                  <a:chExt cx="1118" cy="279"/>
                </a:xfrm>
              </p:grpSpPr>
              <p:sp>
                <p:nvSpPr>
                  <p:cNvPr id="10264" name="AutoShape 24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65" name="AutoShape 25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66" name="AutoShape 26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67" name="AutoShape 27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</p:grpSp>
        </p:grpSp>
        <p:grpSp>
          <p:nvGrpSpPr>
            <p:cNvPr id="10268" name="Group 28"/>
            <p:cNvGrpSpPr>
              <a:grpSpLocks/>
            </p:cNvGrpSpPr>
            <p:nvPr/>
          </p:nvGrpSpPr>
          <p:grpSpPr bwMode="auto">
            <a:xfrm rot="-3733502" flipH="1" flipV="1">
              <a:off x="297" y="496"/>
              <a:ext cx="527" cy="128"/>
              <a:chOff x="0" y="0"/>
              <a:chExt cx="893" cy="246"/>
            </a:xfrm>
          </p:grpSpPr>
          <p:grpSp>
            <p:nvGrpSpPr>
              <p:cNvPr id="10269" name="Group 29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270" name="AutoShape 30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271" name="AutoShape 31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272" name="AutoShape 32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273" name="AutoShape 33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274" name="Group 34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275" name="AutoShape 35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276" name="AutoShape 36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277" name="AutoShape 37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278" name="AutoShape 38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10279" name="Rectangle 39"/>
            <p:cNvSpPr>
              <a:spLocks noChangeArrowheads="1"/>
            </p:cNvSpPr>
            <p:nvPr/>
          </p:nvSpPr>
          <p:spPr bwMode="auto">
            <a:xfrm>
              <a:off x="95" y="164"/>
              <a:ext cx="50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shade val="72549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ea typeface="宋体" pitchFamily="2" charset="-122"/>
                </a:rPr>
                <a:t>前期</a:t>
              </a:r>
              <a:endParaRPr lang="en-US" altLang="zh-CN" sz="24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ea typeface="宋体" pitchFamily="2" charset="-122"/>
                </a:rPr>
                <a:t>准备</a:t>
              </a:r>
              <a:endParaRPr lang="en-US" altLang="zh-CN" sz="2400" b="1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0280" name="Group 40"/>
          <p:cNvGrpSpPr>
            <a:grpSpLocks/>
          </p:cNvGrpSpPr>
          <p:nvPr/>
        </p:nvGrpSpPr>
        <p:grpSpPr bwMode="auto">
          <a:xfrm>
            <a:off x="1830388" y="2830513"/>
            <a:ext cx="1146175" cy="1473200"/>
            <a:chOff x="0" y="0"/>
            <a:chExt cx="722" cy="928"/>
          </a:xfrm>
        </p:grpSpPr>
        <p:sp>
          <p:nvSpPr>
            <p:cNvPr id="10281" name="Oval 41"/>
            <p:cNvSpPr>
              <a:spLocks noChangeArrowheads="1"/>
            </p:cNvSpPr>
            <p:nvPr/>
          </p:nvSpPr>
          <p:spPr bwMode="auto">
            <a:xfrm>
              <a:off x="0" y="0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0282" name="Group 42"/>
            <p:cNvGrpSpPr>
              <a:grpSpLocks/>
            </p:cNvGrpSpPr>
            <p:nvPr/>
          </p:nvGrpSpPr>
          <p:grpSpPr bwMode="auto">
            <a:xfrm>
              <a:off x="22" y="23"/>
              <a:ext cx="680" cy="849"/>
              <a:chOff x="0" y="0"/>
              <a:chExt cx="931" cy="1163"/>
            </a:xfrm>
          </p:grpSpPr>
          <p:pic>
            <p:nvPicPr>
              <p:cNvPr id="10283" name="Picture 43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84" name="Oval 4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" cy="937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pic>
            <p:nvPicPr>
              <p:cNvPr id="10285" name="Picture 45" descr="light_shadow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auto">
              <a:xfrm>
                <a:off x="9" y="39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286" name="Group 46"/>
              <p:cNvGrpSpPr>
                <a:grpSpLocks/>
              </p:cNvGrpSpPr>
              <p:nvPr/>
            </p:nvGrpSpPr>
            <p:grpSpPr bwMode="auto">
              <a:xfrm rot="-3733502" flipH="1" flipV="1">
                <a:off x="281" y="654"/>
                <a:ext cx="820" cy="198"/>
                <a:chOff x="0" y="0"/>
                <a:chExt cx="893" cy="246"/>
              </a:xfrm>
            </p:grpSpPr>
            <p:grpSp>
              <p:nvGrpSpPr>
                <p:cNvPr id="10287" name="Group 4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43" cy="185"/>
                  <a:chOff x="0" y="0"/>
                  <a:chExt cx="1118" cy="279"/>
                </a:xfrm>
              </p:grpSpPr>
              <p:sp>
                <p:nvSpPr>
                  <p:cNvPr id="10288" name="AutoShape 48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89" name="AutoShape 49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90" name="AutoShape 50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91" name="AutoShape 51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grpSp>
              <p:nvGrpSpPr>
                <p:cNvPr id="10292" name="Group 52"/>
                <p:cNvGrpSpPr>
                  <a:grpSpLocks/>
                </p:cNvGrpSpPr>
                <p:nvPr/>
              </p:nvGrpSpPr>
              <p:grpSpPr bwMode="auto">
                <a:xfrm rot="1353540">
                  <a:off x="150" y="60"/>
                  <a:ext cx="743" cy="186"/>
                  <a:chOff x="0" y="0"/>
                  <a:chExt cx="1118" cy="279"/>
                </a:xfrm>
              </p:grpSpPr>
              <p:sp>
                <p:nvSpPr>
                  <p:cNvPr id="10293" name="AutoShape 53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94" name="AutoShape 54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95" name="AutoShape 55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296" name="AutoShape 56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</p:grpSp>
        </p:grpSp>
        <p:grpSp>
          <p:nvGrpSpPr>
            <p:cNvPr id="10297" name="Group 57"/>
            <p:cNvGrpSpPr>
              <a:grpSpLocks/>
            </p:cNvGrpSpPr>
            <p:nvPr/>
          </p:nvGrpSpPr>
          <p:grpSpPr bwMode="auto">
            <a:xfrm rot="-3733502" flipH="1" flipV="1">
              <a:off x="297" y="496"/>
              <a:ext cx="527" cy="128"/>
              <a:chOff x="0" y="0"/>
              <a:chExt cx="893" cy="246"/>
            </a:xfrm>
          </p:grpSpPr>
          <p:grpSp>
            <p:nvGrpSpPr>
              <p:cNvPr id="10298" name="Group 58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299" name="AutoShape 59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00" name="AutoShape 60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01" name="AutoShape 61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02" name="AutoShape 62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303" name="Group 63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304" name="AutoShape 64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05" name="AutoShape 65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06" name="AutoShape 66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07" name="AutoShape 67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10308" name="Rectangle 68"/>
            <p:cNvSpPr>
              <a:spLocks noChangeArrowheads="1"/>
            </p:cNvSpPr>
            <p:nvPr/>
          </p:nvSpPr>
          <p:spPr bwMode="auto">
            <a:xfrm>
              <a:off x="95" y="172"/>
              <a:ext cx="50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shade val="72549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ea typeface="宋体" pitchFamily="2" charset="-122"/>
                </a:rPr>
                <a:t>前期</a:t>
              </a:r>
              <a:endParaRPr lang="en-US" altLang="zh-CN" sz="24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ea typeface="宋体" pitchFamily="2" charset="-122"/>
                </a:rPr>
                <a:t>准备</a:t>
              </a:r>
              <a:endParaRPr lang="en-US" altLang="zh-CN" sz="24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endParaRPr lang="en-US" altLang="zh-CN" sz="2400" b="1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0338" name="Group 98"/>
          <p:cNvGrpSpPr>
            <a:grpSpLocks/>
          </p:cNvGrpSpPr>
          <p:nvPr/>
        </p:nvGrpSpPr>
        <p:grpSpPr bwMode="auto">
          <a:xfrm>
            <a:off x="5187950" y="3719513"/>
            <a:ext cx="1146175" cy="1384300"/>
            <a:chOff x="0" y="0"/>
            <a:chExt cx="722" cy="872"/>
          </a:xfrm>
        </p:grpSpPr>
        <p:sp>
          <p:nvSpPr>
            <p:cNvPr id="10339" name="Oval 99"/>
            <p:cNvSpPr>
              <a:spLocks noChangeArrowheads="1"/>
            </p:cNvSpPr>
            <p:nvPr/>
          </p:nvSpPr>
          <p:spPr bwMode="auto">
            <a:xfrm>
              <a:off x="0" y="0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0340" name="Group 100"/>
            <p:cNvGrpSpPr>
              <a:grpSpLocks/>
            </p:cNvGrpSpPr>
            <p:nvPr/>
          </p:nvGrpSpPr>
          <p:grpSpPr bwMode="auto">
            <a:xfrm>
              <a:off x="22" y="23"/>
              <a:ext cx="680" cy="849"/>
              <a:chOff x="0" y="0"/>
              <a:chExt cx="931" cy="1163"/>
            </a:xfrm>
          </p:grpSpPr>
          <p:pic>
            <p:nvPicPr>
              <p:cNvPr id="10341" name="Picture 101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2" name="Oval 10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" cy="937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pic>
            <p:nvPicPr>
              <p:cNvPr id="10343" name="Picture 103" descr="light_shadow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auto">
              <a:xfrm>
                <a:off x="9" y="39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344" name="Group 104"/>
              <p:cNvGrpSpPr>
                <a:grpSpLocks/>
              </p:cNvGrpSpPr>
              <p:nvPr/>
            </p:nvGrpSpPr>
            <p:grpSpPr bwMode="auto">
              <a:xfrm rot="-3733502" flipH="1" flipV="1">
                <a:off x="281" y="654"/>
                <a:ext cx="820" cy="198"/>
                <a:chOff x="0" y="0"/>
                <a:chExt cx="893" cy="246"/>
              </a:xfrm>
            </p:grpSpPr>
            <p:grpSp>
              <p:nvGrpSpPr>
                <p:cNvPr id="10345" name="Group 10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43" cy="185"/>
                  <a:chOff x="0" y="0"/>
                  <a:chExt cx="1118" cy="279"/>
                </a:xfrm>
              </p:grpSpPr>
              <p:sp>
                <p:nvSpPr>
                  <p:cNvPr id="10346" name="AutoShape 106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47" name="AutoShape 107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48" name="AutoShape 108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49" name="AutoShape 109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grpSp>
              <p:nvGrpSpPr>
                <p:cNvPr id="10350" name="Group 110"/>
                <p:cNvGrpSpPr>
                  <a:grpSpLocks/>
                </p:cNvGrpSpPr>
                <p:nvPr/>
              </p:nvGrpSpPr>
              <p:grpSpPr bwMode="auto">
                <a:xfrm rot="1353540">
                  <a:off x="150" y="60"/>
                  <a:ext cx="743" cy="186"/>
                  <a:chOff x="0" y="0"/>
                  <a:chExt cx="1118" cy="279"/>
                </a:xfrm>
              </p:grpSpPr>
              <p:sp>
                <p:nvSpPr>
                  <p:cNvPr id="10351" name="AutoShape 111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52" name="AutoShape 112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53" name="AutoShape 113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54" name="AutoShape 114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</p:grpSp>
        </p:grpSp>
        <p:grpSp>
          <p:nvGrpSpPr>
            <p:cNvPr id="10355" name="Group 115"/>
            <p:cNvGrpSpPr>
              <a:grpSpLocks/>
            </p:cNvGrpSpPr>
            <p:nvPr/>
          </p:nvGrpSpPr>
          <p:grpSpPr bwMode="auto">
            <a:xfrm rot="-3733502" flipH="1" flipV="1">
              <a:off x="297" y="496"/>
              <a:ext cx="527" cy="128"/>
              <a:chOff x="0" y="0"/>
              <a:chExt cx="893" cy="246"/>
            </a:xfrm>
          </p:grpSpPr>
          <p:grpSp>
            <p:nvGrpSpPr>
              <p:cNvPr id="10356" name="Group 116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357" name="AutoShape 117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58" name="AutoShape 118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59" name="AutoShape 119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60" name="AutoShape 120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361" name="Group 121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362" name="AutoShape 122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63" name="AutoShape 123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64" name="AutoShape 124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65" name="AutoShape 125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10366" name="Rectangle 126"/>
            <p:cNvSpPr>
              <a:spLocks noChangeArrowheads="1"/>
            </p:cNvSpPr>
            <p:nvPr/>
          </p:nvSpPr>
          <p:spPr bwMode="auto">
            <a:xfrm>
              <a:off x="95" y="208"/>
              <a:ext cx="50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shade val="72549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ea typeface="宋体" pitchFamily="2" charset="-122"/>
                </a:rPr>
                <a:t>项目</a:t>
              </a:r>
              <a:endParaRPr lang="en-US" altLang="zh-CN" sz="24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ea typeface="宋体" pitchFamily="2" charset="-122"/>
                </a:rPr>
                <a:t>成果</a:t>
              </a:r>
              <a:endParaRPr lang="en-US" altLang="zh-CN" sz="2400" b="1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0367" name="Group 127"/>
          <p:cNvGrpSpPr>
            <a:grpSpLocks/>
          </p:cNvGrpSpPr>
          <p:nvPr/>
        </p:nvGrpSpPr>
        <p:grpSpPr bwMode="auto">
          <a:xfrm>
            <a:off x="5181600" y="1557338"/>
            <a:ext cx="1146175" cy="1384300"/>
            <a:chOff x="0" y="0"/>
            <a:chExt cx="722" cy="872"/>
          </a:xfrm>
        </p:grpSpPr>
        <p:sp>
          <p:nvSpPr>
            <p:cNvPr id="10368" name="Oval 128"/>
            <p:cNvSpPr>
              <a:spLocks noChangeArrowheads="1"/>
            </p:cNvSpPr>
            <p:nvPr/>
          </p:nvSpPr>
          <p:spPr bwMode="auto">
            <a:xfrm>
              <a:off x="0" y="0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0369" name="Group 129"/>
            <p:cNvGrpSpPr>
              <a:grpSpLocks/>
            </p:cNvGrpSpPr>
            <p:nvPr/>
          </p:nvGrpSpPr>
          <p:grpSpPr bwMode="auto">
            <a:xfrm>
              <a:off x="22" y="23"/>
              <a:ext cx="680" cy="849"/>
              <a:chOff x="0" y="0"/>
              <a:chExt cx="931" cy="1163"/>
            </a:xfrm>
          </p:grpSpPr>
          <p:pic>
            <p:nvPicPr>
              <p:cNvPr id="10370" name="Picture 130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71" name="Oval 13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" cy="937"/>
              </a:xfrm>
              <a:prstGeom prst="ellipse">
                <a:avLst/>
              </a:prstGeom>
              <a:solidFill>
                <a:schemeClr val="folHlink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pic>
            <p:nvPicPr>
              <p:cNvPr id="10372" name="Picture 132" descr="light_shadow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auto">
              <a:xfrm>
                <a:off x="9" y="39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373" name="Group 133"/>
              <p:cNvGrpSpPr>
                <a:grpSpLocks/>
              </p:cNvGrpSpPr>
              <p:nvPr/>
            </p:nvGrpSpPr>
            <p:grpSpPr bwMode="auto">
              <a:xfrm rot="-3733502" flipH="1" flipV="1">
                <a:off x="281" y="654"/>
                <a:ext cx="820" cy="198"/>
                <a:chOff x="0" y="0"/>
                <a:chExt cx="893" cy="246"/>
              </a:xfrm>
            </p:grpSpPr>
            <p:grpSp>
              <p:nvGrpSpPr>
                <p:cNvPr id="10374" name="Group 13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43" cy="185"/>
                  <a:chOff x="0" y="0"/>
                  <a:chExt cx="1118" cy="279"/>
                </a:xfrm>
              </p:grpSpPr>
              <p:sp>
                <p:nvSpPr>
                  <p:cNvPr id="10375" name="AutoShape 13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76" name="AutoShape 13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77" name="AutoShape 13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78" name="AutoShape 13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grpSp>
              <p:nvGrpSpPr>
                <p:cNvPr id="10379" name="Group 139"/>
                <p:cNvGrpSpPr>
                  <a:grpSpLocks/>
                </p:cNvGrpSpPr>
                <p:nvPr/>
              </p:nvGrpSpPr>
              <p:grpSpPr bwMode="auto">
                <a:xfrm rot="1353540">
                  <a:off x="150" y="60"/>
                  <a:ext cx="743" cy="186"/>
                  <a:chOff x="0" y="0"/>
                  <a:chExt cx="1118" cy="279"/>
                </a:xfrm>
              </p:grpSpPr>
              <p:sp>
                <p:nvSpPr>
                  <p:cNvPr id="10380" name="AutoShape 14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81" name="AutoShape 14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82" name="AutoShape 14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83" name="AutoShape 14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</p:grpSp>
        </p:grpSp>
        <p:grpSp>
          <p:nvGrpSpPr>
            <p:cNvPr id="10384" name="Group 144"/>
            <p:cNvGrpSpPr>
              <a:grpSpLocks/>
            </p:cNvGrpSpPr>
            <p:nvPr/>
          </p:nvGrpSpPr>
          <p:grpSpPr bwMode="auto">
            <a:xfrm rot="-3733502" flipH="1" flipV="1">
              <a:off x="297" y="496"/>
              <a:ext cx="527" cy="128"/>
              <a:chOff x="0" y="0"/>
              <a:chExt cx="893" cy="246"/>
            </a:xfrm>
          </p:grpSpPr>
          <p:grpSp>
            <p:nvGrpSpPr>
              <p:cNvPr id="10385" name="Group 145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386" name="AutoShape 146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87" name="AutoShape 147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88" name="AutoShape 148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89" name="AutoShape 149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390" name="Group 150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391" name="AutoShape 151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92" name="AutoShape 152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93" name="AutoShape 153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94" name="AutoShape 154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10395" name="Rectangle 155"/>
            <p:cNvSpPr>
              <a:spLocks noChangeArrowheads="1"/>
            </p:cNvSpPr>
            <p:nvPr/>
          </p:nvSpPr>
          <p:spPr bwMode="auto">
            <a:xfrm>
              <a:off x="105" y="163"/>
              <a:ext cx="50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shade val="72549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ea typeface="宋体" pitchFamily="2" charset="-122"/>
                </a:rPr>
                <a:t>项目</a:t>
              </a:r>
              <a:endParaRPr lang="en-US" altLang="zh-CN" sz="24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ea typeface="宋体" pitchFamily="2" charset="-122"/>
                </a:rPr>
                <a:t>成果</a:t>
              </a:r>
              <a:endParaRPr lang="en-US" altLang="zh-CN" sz="2400" b="1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0396" name="Group 156"/>
          <p:cNvGrpSpPr>
            <a:grpSpLocks/>
          </p:cNvGrpSpPr>
          <p:nvPr/>
        </p:nvGrpSpPr>
        <p:grpSpPr bwMode="auto">
          <a:xfrm rot="4976862" flipH="1">
            <a:off x="4483100" y="3351213"/>
            <a:ext cx="673100" cy="647700"/>
            <a:chOff x="0" y="0"/>
            <a:chExt cx="204" cy="196"/>
          </a:xfrm>
        </p:grpSpPr>
        <p:pic>
          <p:nvPicPr>
            <p:cNvPr id="10397" name="Picture 157" descr="circuler_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" y="13"/>
              <a:ext cx="174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98" name="Oval 158"/>
            <p:cNvSpPr>
              <a:spLocks noChangeArrowheads="1"/>
            </p:cNvSpPr>
            <p:nvPr/>
          </p:nvSpPr>
          <p:spPr bwMode="auto">
            <a:xfrm flipH="1">
              <a:off x="18" y="13"/>
              <a:ext cx="173" cy="172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50000">
                  <a:schemeClr val="bg2">
                    <a:alpha val="50000"/>
                  </a:schemeClr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0399" name="Group 159"/>
            <p:cNvGrpSpPr>
              <a:grpSpLocks/>
            </p:cNvGrpSpPr>
            <p:nvPr/>
          </p:nvGrpSpPr>
          <p:grpSpPr bwMode="auto">
            <a:xfrm rot="1297425" flipV="1">
              <a:off x="27" y="147"/>
              <a:ext cx="151" cy="37"/>
              <a:chOff x="0" y="0"/>
              <a:chExt cx="893" cy="246"/>
            </a:xfrm>
          </p:grpSpPr>
          <p:grpSp>
            <p:nvGrpSpPr>
              <p:cNvPr id="10400" name="Group 160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401" name="AutoShape 161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402" name="AutoShape 162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403" name="AutoShape 163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404" name="AutoShape 164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405" name="Group 165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406" name="AutoShape 166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407" name="AutoShape 167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408" name="AutoShape 168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409" name="AutoShape 169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10410" name="Arc 170"/>
            <p:cNvSpPr>
              <a:spLocks/>
            </p:cNvSpPr>
            <p:nvPr/>
          </p:nvSpPr>
          <p:spPr bwMode="auto">
            <a:xfrm rot="3847717">
              <a:off x="4" y="-4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pic>
          <p:nvPicPr>
            <p:cNvPr id="10411" name="Picture 171" descr="light_shadow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40"/>
            <a:stretch>
              <a:fillRect/>
            </a:stretch>
          </p:blipFill>
          <p:spPr bwMode="auto">
            <a:xfrm rot="2569845" flipH="1">
              <a:off x="71" y="28"/>
              <a:ext cx="129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412" name="AutoShape 172"/>
          <p:cNvSpPr>
            <a:spLocks/>
          </p:cNvSpPr>
          <p:nvPr/>
        </p:nvSpPr>
        <p:spPr bwMode="auto">
          <a:xfrm>
            <a:off x="6872288" y="1219258"/>
            <a:ext cx="1814512" cy="1508777"/>
          </a:xfrm>
          <a:prstGeom prst="accentCallout2">
            <a:avLst>
              <a:gd name="adj1" fmla="val 31167"/>
              <a:gd name="adj2" fmla="val -5046"/>
              <a:gd name="adj3" fmla="val 31167"/>
              <a:gd name="adj4" fmla="val -38907"/>
              <a:gd name="adj5" fmla="val 47915"/>
              <a:gd name="adj6" fmla="val -66455"/>
            </a:avLst>
          </a:prstGeom>
          <a:noFill/>
          <a:ln w="9525" cmpd="sng">
            <a:solidFill>
              <a:schemeClr val="folHlink"/>
            </a:solidFill>
            <a:miter lim="800000"/>
            <a:headEnd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eaLnBrk="0" hangingPunct="0"/>
            <a:r>
              <a:rPr lang="en-US" altLang="zh-CN" sz="2400" dirty="0"/>
              <a:t>Kinect</a:t>
            </a:r>
            <a:r>
              <a:rPr lang="zh-CN" altLang="zh-CN" sz="2400" dirty="0"/>
              <a:t>键盘</a:t>
            </a:r>
            <a:endParaRPr lang="en-US" altLang="zh-CN" sz="2400" dirty="0"/>
          </a:p>
          <a:p>
            <a:pPr lvl="0" eaLnBrk="0" hangingPunct="0"/>
            <a:r>
              <a:rPr lang="en-US" altLang="zh-CN" sz="2400" dirty="0"/>
              <a:t>Kinect</a:t>
            </a:r>
            <a:r>
              <a:rPr lang="zh-CN" altLang="zh-CN" sz="2400" dirty="0"/>
              <a:t>鼠标</a:t>
            </a:r>
          </a:p>
          <a:p>
            <a:pPr eaLnBrk="0" hangingPunct="0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413" name="AutoShape 173"/>
          <p:cNvSpPr>
            <a:spLocks/>
          </p:cNvSpPr>
          <p:nvPr/>
        </p:nvSpPr>
        <p:spPr bwMode="auto">
          <a:xfrm>
            <a:off x="6705544" y="3725996"/>
            <a:ext cx="2133544" cy="1288917"/>
          </a:xfrm>
          <a:prstGeom prst="accentCallout2">
            <a:avLst>
              <a:gd name="adj1" fmla="val 29148"/>
              <a:gd name="adj2" fmla="val -5046"/>
              <a:gd name="adj3" fmla="val 29148"/>
              <a:gd name="adj4" fmla="val -5046"/>
              <a:gd name="adj5" fmla="val 75093"/>
              <a:gd name="adj6" fmla="val -47335"/>
            </a:avLst>
          </a:prstGeom>
          <a:noFill/>
          <a:ln w="9525" cmpd="sng">
            <a:solidFill>
              <a:schemeClr val="bg2"/>
            </a:solidFill>
            <a:miter lim="800000"/>
            <a:headEnd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zh-CN" altLang="zh-CN" sz="2400" dirty="0"/>
              <a:t>卡尔曼滤波</a:t>
            </a:r>
            <a:endParaRPr lang="en-US" altLang="zh-CN" sz="2400" dirty="0"/>
          </a:p>
          <a:p>
            <a:pPr lvl="0"/>
            <a:r>
              <a:rPr lang="zh-CN" altLang="en-US" sz="2400" dirty="0"/>
              <a:t>保证交互流畅</a:t>
            </a:r>
            <a:endParaRPr lang="en-US" altLang="zh-CN" sz="2400" dirty="0"/>
          </a:p>
        </p:txBody>
      </p:sp>
      <p:sp>
        <p:nvSpPr>
          <p:cNvPr id="10414" name="AutoShape 174"/>
          <p:cNvSpPr>
            <a:spLocks/>
          </p:cNvSpPr>
          <p:nvPr/>
        </p:nvSpPr>
        <p:spPr bwMode="auto">
          <a:xfrm>
            <a:off x="609704" y="1219258"/>
            <a:ext cx="1746246" cy="1134935"/>
          </a:xfrm>
          <a:prstGeom prst="accentCallout2">
            <a:avLst>
              <a:gd name="adj1" fmla="val 26278"/>
              <a:gd name="adj2" fmla="val 104782"/>
              <a:gd name="adj3" fmla="val 20941"/>
              <a:gd name="adj4" fmla="val 125771"/>
              <a:gd name="adj5" fmla="val 45172"/>
              <a:gd name="adj6" fmla="val 145945"/>
            </a:avLst>
          </a:prstGeom>
          <a:noFill/>
          <a:ln w="9525" cmpd="sng">
            <a:solidFill>
              <a:schemeClr val="hlink"/>
            </a:solidFill>
            <a:miter lim="800000"/>
            <a:headEnd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zh-CN" altLang="zh-CN" sz="2400" dirty="0"/>
              <a:t>建立骨骼类</a:t>
            </a:r>
            <a:endParaRPr lang="en-US" altLang="zh-CN" sz="2400" dirty="0"/>
          </a:p>
          <a:p>
            <a:pPr eaLnBrk="0" hangingPunct="0"/>
            <a:r>
              <a:rPr lang="zh-CN" altLang="zh-CN" sz="2400" dirty="0"/>
              <a:t>实时捕捉</a:t>
            </a:r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415" name="AutoShape 175"/>
          <p:cNvSpPr>
            <a:spLocks/>
          </p:cNvSpPr>
          <p:nvPr/>
        </p:nvSpPr>
        <p:spPr bwMode="auto">
          <a:xfrm>
            <a:off x="118905" y="2995613"/>
            <a:ext cx="1593850" cy="1241347"/>
          </a:xfrm>
          <a:prstGeom prst="accentCallout2">
            <a:avLst>
              <a:gd name="adj1" fmla="val 26278"/>
              <a:gd name="adj2" fmla="val 104782"/>
              <a:gd name="adj3" fmla="val 84693"/>
              <a:gd name="adj4" fmla="val 122569"/>
              <a:gd name="adj5" fmla="val 53892"/>
              <a:gd name="adj6" fmla="val 139016"/>
            </a:avLst>
          </a:prstGeom>
          <a:noFill/>
          <a:ln w="9525" cmpd="sng">
            <a:solidFill>
              <a:schemeClr val="accent2"/>
            </a:solidFill>
            <a:miter lim="800000"/>
            <a:headEnd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eaLnBrk="0" hangingPunct="0"/>
            <a:r>
              <a:rPr lang="zh-CN" altLang="zh-CN" sz="2400" dirty="0"/>
              <a:t>跟踪</a:t>
            </a:r>
            <a:r>
              <a:rPr lang="zh-CN" altLang="en-US" sz="2400" dirty="0"/>
              <a:t>手掌运动</a:t>
            </a:r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10309" name="Group 69"/>
          <p:cNvGrpSpPr>
            <a:grpSpLocks/>
          </p:cNvGrpSpPr>
          <p:nvPr/>
        </p:nvGrpSpPr>
        <p:grpSpPr bwMode="auto">
          <a:xfrm>
            <a:off x="3132917" y="4877992"/>
            <a:ext cx="1146175" cy="1384300"/>
            <a:chOff x="0" y="0"/>
            <a:chExt cx="722" cy="872"/>
          </a:xfrm>
        </p:grpSpPr>
        <p:sp>
          <p:nvSpPr>
            <p:cNvPr id="10310" name="Oval 70"/>
            <p:cNvSpPr>
              <a:spLocks noChangeArrowheads="1"/>
            </p:cNvSpPr>
            <p:nvPr/>
          </p:nvSpPr>
          <p:spPr bwMode="auto">
            <a:xfrm>
              <a:off x="0" y="0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10311" name="Group 71"/>
            <p:cNvGrpSpPr>
              <a:grpSpLocks/>
            </p:cNvGrpSpPr>
            <p:nvPr/>
          </p:nvGrpSpPr>
          <p:grpSpPr bwMode="auto">
            <a:xfrm>
              <a:off x="22" y="23"/>
              <a:ext cx="680" cy="849"/>
              <a:chOff x="0" y="0"/>
              <a:chExt cx="931" cy="1163"/>
            </a:xfrm>
          </p:grpSpPr>
          <p:pic>
            <p:nvPicPr>
              <p:cNvPr id="10312" name="Picture 72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13" name="Oval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" cy="937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pic>
            <p:nvPicPr>
              <p:cNvPr id="10314" name="Picture 74" descr="light_shadow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auto">
              <a:xfrm>
                <a:off x="9" y="39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315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281" y="654"/>
                <a:ext cx="820" cy="198"/>
                <a:chOff x="0" y="0"/>
                <a:chExt cx="893" cy="246"/>
              </a:xfrm>
            </p:grpSpPr>
            <p:grpSp>
              <p:nvGrpSpPr>
                <p:cNvPr id="10316" name="Group 7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43" cy="185"/>
                  <a:chOff x="0" y="0"/>
                  <a:chExt cx="1118" cy="279"/>
                </a:xfrm>
              </p:grpSpPr>
              <p:sp>
                <p:nvSpPr>
                  <p:cNvPr id="10317" name="AutoShape 77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18" name="AutoShape 78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19" name="AutoShape 79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20" name="AutoShape 80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  <p:grpSp>
              <p:nvGrpSpPr>
                <p:cNvPr id="10321" name="Group 81"/>
                <p:cNvGrpSpPr>
                  <a:grpSpLocks/>
                </p:cNvGrpSpPr>
                <p:nvPr/>
              </p:nvGrpSpPr>
              <p:grpSpPr bwMode="auto">
                <a:xfrm rot="1353540">
                  <a:off x="150" y="60"/>
                  <a:ext cx="743" cy="186"/>
                  <a:chOff x="0" y="0"/>
                  <a:chExt cx="1118" cy="279"/>
                </a:xfrm>
              </p:grpSpPr>
              <p:sp>
                <p:nvSpPr>
                  <p:cNvPr id="10322" name="AutoShape 82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23" name="AutoShape 83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24" name="AutoShape 84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0325" name="AutoShape 85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/>
                  </a:p>
                </p:txBody>
              </p:sp>
            </p:grpSp>
          </p:grpSp>
        </p:grpSp>
        <p:grpSp>
          <p:nvGrpSpPr>
            <p:cNvPr id="10326" name="Group 86"/>
            <p:cNvGrpSpPr>
              <a:grpSpLocks/>
            </p:cNvGrpSpPr>
            <p:nvPr/>
          </p:nvGrpSpPr>
          <p:grpSpPr bwMode="auto">
            <a:xfrm rot="-3733502" flipH="1" flipV="1">
              <a:off x="297" y="496"/>
              <a:ext cx="527" cy="128"/>
              <a:chOff x="0" y="0"/>
              <a:chExt cx="893" cy="246"/>
            </a:xfrm>
          </p:grpSpPr>
          <p:grpSp>
            <p:nvGrpSpPr>
              <p:cNvPr id="10327" name="Group 87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328" name="AutoShape 88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29" name="AutoShape 89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30" name="AutoShape 90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31" name="AutoShape 91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  <p:grpSp>
            <p:nvGrpSpPr>
              <p:cNvPr id="10332" name="Group 92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333" name="AutoShape 93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34" name="AutoShape 94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35" name="AutoShape 95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  <p:sp>
              <p:nvSpPr>
                <p:cNvPr id="10336" name="AutoShape 96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10337" name="Rectangle 97"/>
            <p:cNvSpPr>
              <a:spLocks noChangeArrowheads="1"/>
            </p:cNvSpPr>
            <p:nvPr/>
          </p:nvSpPr>
          <p:spPr bwMode="auto">
            <a:xfrm>
              <a:off x="103" y="176"/>
              <a:ext cx="50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shade val="72549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ea typeface="宋体" pitchFamily="2" charset="-122"/>
                </a:rPr>
                <a:t>项目</a:t>
              </a:r>
              <a:endParaRPr lang="en-US" altLang="zh-CN" sz="24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ea typeface="宋体" pitchFamily="2" charset="-122"/>
                </a:rPr>
                <a:t>成果</a:t>
              </a:r>
              <a:endParaRPr lang="en-US" altLang="zh-CN" sz="2400" b="1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sp>
        <p:nvSpPr>
          <p:cNvPr id="10416" name="AutoShape 176"/>
          <p:cNvSpPr>
            <a:spLocks/>
          </p:cNvSpPr>
          <p:nvPr/>
        </p:nvSpPr>
        <p:spPr bwMode="auto">
          <a:xfrm>
            <a:off x="1143090" y="4568346"/>
            <a:ext cx="1525529" cy="1341150"/>
          </a:xfrm>
          <a:prstGeom prst="accentCallout2">
            <a:avLst>
              <a:gd name="adj1" fmla="val 29148"/>
              <a:gd name="adj2" fmla="val 105046"/>
              <a:gd name="adj3" fmla="val 29148"/>
              <a:gd name="adj4" fmla="val 132927"/>
              <a:gd name="adj5" fmla="val 64697"/>
              <a:gd name="adj6" fmla="val 149542"/>
            </a:avLst>
          </a:prstGeom>
          <a:noFill/>
          <a:ln w="9525" cmpd="sng">
            <a:solidFill>
              <a:schemeClr val="accent1"/>
            </a:solidFill>
            <a:miter lim="800000"/>
            <a:headEnd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zh-CN" altLang="en-US" sz="2400" dirty="0"/>
              <a:t>实时绘制</a:t>
            </a:r>
            <a:r>
              <a:rPr lang="zh-CN" altLang="zh-CN" sz="2400" dirty="0"/>
              <a:t>三维</a:t>
            </a:r>
            <a:r>
              <a:rPr lang="zh-CN" altLang="en-US" sz="2400" dirty="0"/>
              <a:t>骨骼</a:t>
            </a:r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2" grpId="0" animBg="1"/>
      <p:bldP spid="10413" grpId="0" animBg="1"/>
      <p:bldP spid="10414" grpId="0" animBg="1"/>
      <p:bldP spid="10415" grpId="0" animBg="1"/>
      <p:bldP spid="104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项目成果：实时绘制人体骨骼数据</a:t>
            </a:r>
            <a:endParaRPr lang="en-US" altLang="zh-CN" sz="4000" dirty="0">
              <a:ea typeface="宋体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5AF817-347F-4410-9D5B-0D93C86B8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8" y="1303100"/>
            <a:ext cx="3733702" cy="44313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D0EE41-CFF4-4039-898D-14ED6ED4BF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6" y="1303100"/>
            <a:ext cx="3181334" cy="44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项目成果：实时绘制人体骨骼数据</a:t>
            </a:r>
            <a:endParaRPr lang="en-US" altLang="zh-CN" sz="4000" dirty="0"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99605D-665B-4A56-8411-AA0AFD4CD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22" y="1371654"/>
            <a:ext cx="3838172" cy="45205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ADA779-C47E-4C37-8769-CBCE78EC2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6" y="1371654"/>
            <a:ext cx="3276133" cy="45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项目成果：</a:t>
            </a:r>
            <a:r>
              <a:rPr lang="en-US" altLang="zh-CN" sz="4000" dirty="0">
                <a:ea typeface="宋体" pitchFamily="2" charset="-122"/>
              </a:rPr>
              <a:t> Kinect</a:t>
            </a:r>
            <a:r>
              <a:rPr lang="zh-CN" altLang="en-US" sz="4000" dirty="0">
                <a:ea typeface="宋体" pitchFamily="2" charset="-122"/>
              </a:rPr>
              <a:t>键盘</a:t>
            </a:r>
            <a:endParaRPr lang="en-US" altLang="zh-CN" sz="4000" dirty="0">
              <a:ea typeface="宋体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58"/>
            <a:ext cx="8229600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79090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3">
      <a:dk1>
        <a:srgbClr val="000000"/>
      </a:dk1>
      <a:lt1>
        <a:srgbClr val="FEE9DE"/>
      </a:lt1>
      <a:dk2>
        <a:srgbClr val="000066"/>
      </a:dk2>
      <a:lt2>
        <a:srgbClr val="808080"/>
      </a:lt2>
      <a:accent1>
        <a:srgbClr val="5CB1FE"/>
      </a:accent1>
      <a:accent2>
        <a:srgbClr val="FF7575"/>
      </a:accent2>
      <a:accent3>
        <a:srgbClr val="FEF2EC"/>
      </a:accent3>
      <a:accent4>
        <a:srgbClr val="000000"/>
      </a:accent4>
      <a:accent5>
        <a:srgbClr val="B5D5FE"/>
      </a:accent5>
      <a:accent6>
        <a:srgbClr val="E76969"/>
      </a:accent6>
      <a:hlink>
        <a:srgbClr val="FFC319"/>
      </a:hlink>
      <a:folHlink>
        <a:srgbClr val="A8D02A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DF58D"/>
        </a:lt1>
        <a:dk2>
          <a:srgbClr val="CC3300"/>
        </a:dk2>
        <a:lt2>
          <a:srgbClr val="808080"/>
        </a:lt2>
        <a:accent1>
          <a:srgbClr val="FF6161"/>
        </a:accent1>
        <a:accent2>
          <a:srgbClr val="FFC319"/>
        </a:accent2>
        <a:accent3>
          <a:srgbClr val="FEF9C5"/>
        </a:accent3>
        <a:accent4>
          <a:srgbClr val="000000"/>
        </a:accent4>
        <a:accent5>
          <a:srgbClr val="FFB7B7"/>
        </a:accent5>
        <a:accent6>
          <a:srgbClr val="E7B016"/>
        </a:accent6>
        <a:hlink>
          <a:srgbClr val="A8D02A"/>
        </a:hlink>
        <a:folHlink>
          <a:srgbClr val="5CB1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1F4D8"/>
        </a:lt1>
        <a:dk2>
          <a:srgbClr val="003366"/>
        </a:dk2>
        <a:lt2>
          <a:srgbClr val="808080"/>
        </a:lt2>
        <a:accent1>
          <a:srgbClr val="FFC319"/>
        </a:accent1>
        <a:accent2>
          <a:srgbClr val="A8D02A"/>
        </a:accent2>
        <a:accent3>
          <a:srgbClr val="EEF8E9"/>
        </a:accent3>
        <a:accent4>
          <a:srgbClr val="000000"/>
        </a:accent4>
        <a:accent5>
          <a:srgbClr val="FFDEAB"/>
        </a:accent5>
        <a:accent6>
          <a:srgbClr val="98BC25"/>
        </a:accent6>
        <a:hlink>
          <a:srgbClr val="5CB1FE"/>
        </a:hlink>
        <a:folHlink>
          <a:srgbClr val="FF61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EE9DE"/>
        </a:lt1>
        <a:dk2>
          <a:srgbClr val="000066"/>
        </a:dk2>
        <a:lt2>
          <a:srgbClr val="808080"/>
        </a:lt2>
        <a:accent1>
          <a:srgbClr val="5CB1FE"/>
        </a:accent1>
        <a:accent2>
          <a:srgbClr val="FF7575"/>
        </a:accent2>
        <a:accent3>
          <a:srgbClr val="FEF2EC"/>
        </a:accent3>
        <a:accent4>
          <a:srgbClr val="000000"/>
        </a:accent4>
        <a:accent5>
          <a:srgbClr val="B5D5FE"/>
        </a:accent5>
        <a:accent6>
          <a:srgbClr val="E76969"/>
        </a:accent6>
        <a:hlink>
          <a:srgbClr val="FFC319"/>
        </a:hlink>
        <a:folHlink>
          <a:srgbClr val="A8D0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Pages>0</Pages>
  <Words>299</Words>
  <Characters>0</Characters>
  <Application>Microsoft Office PowerPoint</Application>
  <DocSecurity>0</DocSecurity>
  <PresentationFormat>全屏显示(4:3)</PresentationFormat>
  <Lines>0</Lines>
  <Paragraphs>87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宋体</vt:lpstr>
      <vt:lpstr>Arial</vt:lpstr>
      <vt:lpstr>Arial Black</vt:lpstr>
      <vt:lpstr>Times New Roman</vt:lpstr>
      <vt:lpstr>Wingdings</vt:lpstr>
      <vt:lpstr>Default Design</vt:lpstr>
      <vt:lpstr>基于Kinect骨骼数据的 人机交互方式的设计及应用</vt:lpstr>
      <vt:lpstr>Contents</vt:lpstr>
      <vt:lpstr>项目简介</vt:lpstr>
      <vt:lpstr>项目简介</vt:lpstr>
      <vt:lpstr>项目简介</vt:lpstr>
      <vt:lpstr>项目进行情况</vt:lpstr>
      <vt:lpstr>项目成果：实时绘制人体骨骼数据</vt:lpstr>
      <vt:lpstr>项目成果：实时绘制人体骨骼数据</vt:lpstr>
      <vt:lpstr>项目成果： Kinect键盘</vt:lpstr>
      <vt:lpstr>项目成果： Kinect键盘</vt:lpstr>
      <vt:lpstr>项目成果： Kinect键盘</vt:lpstr>
      <vt:lpstr>项目成果：卡尔曼滤波与运动校准</vt:lpstr>
      <vt:lpstr>项目成果：卡尔曼滤波与运动校准</vt:lpstr>
      <vt:lpstr>项目存在的问题</vt:lpstr>
      <vt:lpstr>下一阶段计划</vt:lpstr>
      <vt:lpstr>Thank You!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www.glzy8.com提供海量PPT模板免费下载！</dc:title>
  <dc:creator>钟婷</dc:creator>
  <cp:lastModifiedBy>姚悦</cp:lastModifiedBy>
  <cp:revision>85</cp:revision>
  <dcterms:created xsi:type="dcterms:W3CDTF">2008-03-10T09:13:42Z</dcterms:created>
  <dcterms:modified xsi:type="dcterms:W3CDTF">2017-12-08T05:19:57Z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2052-9.1.0.4843</vt:lpwstr>
  </property>
</Properties>
</file>